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70" r:id="rId2"/>
    <p:sldId id="271" r:id="rId3"/>
    <p:sldId id="274" r:id="rId4"/>
    <p:sldId id="273" r:id="rId5"/>
    <p:sldId id="260" r:id="rId6"/>
    <p:sldId id="4055" r:id="rId7"/>
    <p:sldId id="4056" r:id="rId8"/>
    <p:sldId id="279" r:id="rId9"/>
    <p:sldId id="4057" r:id="rId10"/>
    <p:sldId id="286" r:id="rId11"/>
    <p:sldId id="4058" r:id="rId12"/>
    <p:sldId id="4059" r:id="rId13"/>
    <p:sldId id="268" r:id="rId14"/>
    <p:sldId id="269" r:id="rId15"/>
    <p:sldId id="4060" r:id="rId16"/>
    <p:sldId id="4061" r:id="rId17"/>
    <p:sldId id="4062" r:id="rId18"/>
    <p:sldId id="272" r:id="rId19"/>
    <p:sldId id="4063" r:id="rId20"/>
    <p:sldId id="275" r:id="rId21"/>
    <p:sldId id="276" r:id="rId22"/>
    <p:sldId id="277" r:id="rId23"/>
    <p:sldId id="278" r:id="rId24"/>
    <p:sldId id="405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CA1"/>
    <a:srgbClr val="ED7D31"/>
    <a:srgbClr val="F59120"/>
    <a:srgbClr val="1E1E2C"/>
    <a:srgbClr val="029447"/>
    <a:srgbClr val="02AB30"/>
    <a:srgbClr val="0B9563"/>
    <a:srgbClr val="0A9562"/>
    <a:srgbClr val="1FBE83"/>
    <a:srgbClr val="0181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67" autoAdjust="0"/>
    <p:restoredTop sz="78632" autoAdjust="0"/>
  </p:normalViewPr>
  <p:slideViewPr>
    <p:cSldViewPr snapToGrid="0">
      <p:cViewPr varScale="1">
        <p:scale>
          <a:sx n="89" d="100"/>
          <a:sy n="89" d="100"/>
        </p:scale>
        <p:origin x="1242" y="8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F6D45-FED3-6E4E-B0B3-848055642EB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54386-1E3D-064C-8F75-E39BE3396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4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74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09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5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13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62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24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17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32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C879-553F-3784-EFBA-2AED028E3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6A4EC-EF2E-DC96-C831-905E2E069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9E9CC-ED3C-B7D7-38BC-55F0469BD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E2452-60AB-1F0C-B2A0-BD6DC2B6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4F5DE-8256-34BF-6949-DFBFC883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41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D6F3-E679-0135-1062-D239D4087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FFE61-05F9-E686-70A8-4F8499557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D0333-287A-C137-AF47-A5B7C1E2D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9F257-EE9F-C296-1367-1F1B35FA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B801F-15F4-0302-FDD8-1D71658E7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10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A83553-C564-7501-A195-3F6D12E08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B760A-0233-D5F8-CC0B-DE6B5102B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24F4B-CAD3-5E27-012C-3CD975B21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4E23-01E2-EE18-BFD1-E208F0149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AD3EA-E1ED-A612-F242-83E4F16CF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9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D4F5-BDD9-5A05-D7D7-E5DB5A838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1441F-3587-58EC-8EEC-D70A7BAFE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43F5F-E0C9-8C36-8B9C-120993842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7E1AC-1E52-4C45-6EC5-A481C60ED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EA135-B726-A7C9-94CE-E8B5416BE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1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BB7E-2BAF-4548-827F-3329000C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FFA2C-03D6-9520-5F27-056D4743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B4278-DE65-4472-3E62-67155BE01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047D7-0B2E-9818-0E06-15F6B6BF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0ECF5-23A9-B571-5457-6D7AAC99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47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231F4-C45F-F5EF-DCAA-A5DF03B8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71E2F-8C17-E2AB-EDA2-C2B50DA91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F6824-8BEC-2F0B-89C4-BE8525FFF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22D2CE-4BA3-BBA2-0AE4-83724602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A4DAC-A450-7334-2634-4E4B1A8CC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BF993-F3CE-D4C8-9247-6D5A121EF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87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029DA-8C7D-45F0-591F-C126AB24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1756A-97D2-46BF-5F02-21447BDD7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F1B6C3-A225-E204-48A7-0B1755F50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A0420-D7F9-8506-48A2-3BE5A44BE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CBC79-B172-FFAE-65D9-D53CC251C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E9BE82-8CDD-8F5C-0530-6D116AA48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8048E4-1DF4-C257-DDAF-EF9223723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31CFEB-14A6-83E8-4A04-BE3C8F98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1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AE4C-5107-2904-95CA-7AB41C0A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99047-3CBA-2430-6714-ED9AC6D3C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55FEF-2577-4FF7-8959-EE14F5DE1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1BD3B6-7F83-AA2B-45C4-D241FCC78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1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59620-0388-E01C-2EC2-A66B1977D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D49D5A-8D0A-E280-E88E-239F86AE9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6A112-1CBC-1905-4F13-1444CE72E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1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EE202-F1FB-F52B-44E8-E78024E0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B2F65-5216-CEEF-2912-28B2BCBC1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C500E-E33E-DE3D-5443-9CF4DB2FF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A9042-A707-74EA-32C8-CD0335A4A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674E8-DB9C-6B21-BF09-15FE08020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99E4C-B313-C93C-0C55-EBF3C6E3B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80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8A43-EA7B-C4E5-1469-EE44BBC6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619385-C80F-5CCB-C373-540DF1CC8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FC2EE-4F09-92DA-819D-6B2EA7215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92B55-B589-803B-8896-9FF010CD7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93866-0B91-B73F-2511-407F18E4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F2A2A-5912-2733-FFE2-F108392EC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1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A17F-4B64-45E6-7B79-2119B868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4696B-3893-BBEF-2504-4D4C7477E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C5642-B6E7-DB65-77A0-7F2DEA73B3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DB06F-3C54-CC07-BB31-02D4F0175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144AA-FD20-5415-663D-27A8BB9AE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37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4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6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.png"/><Relationship Id="rId4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3.svg"/><Relationship Id="rId7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jpeg"/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18.png"/><Relationship Id="rId9" Type="http://schemas.openxmlformats.org/officeDocument/2006/relationships/image" Target="../media/image33.svg"/><Relationship Id="rId14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1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8CD10733-22AC-816A-0331-DEE8086E6AD0}"/>
              </a:ext>
            </a:extLst>
          </p:cNvPr>
          <p:cNvSpPr/>
          <p:nvPr/>
        </p:nvSpPr>
        <p:spPr>
          <a:xfrm>
            <a:off x="6282267" y="2541056"/>
            <a:ext cx="5909733" cy="4316944"/>
          </a:xfrm>
          <a:custGeom>
            <a:avLst/>
            <a:gdLst>
              <a:gd name="connsiteX0" fmla="*/ 4361342 w 6329823"/>
              <a:gd name="connsiteY0" fmla="*/ 0 h 4623812"/>
              <a:gd name="connsiteX1" fmla="*/ 4973928 w 6329823"/>
              <a:gd name="connsiteY1" fmla="*/ 253741 h 4623812"/>
              <a:gd name="connsiteX2" fmla="*/ 6329823 w 6329823"/>
              <a:gd name="connsiteY2" fmla="*/ 1609637 h 4623812"/>
              <a:gd name="connsiteX3" fmla="*/ 6329823 w 6329823"/>
              <a:gd name="connsiteY3" fmla="*/ 4623812 h 4623812"/>
              <a:gd name="connsiteX4" fmla="*/ 44608 w 6329823"/>
              <a:gd name="connsiteY4" fmla="*/ 4623812 h 4623812"/>
              <a:gd name="connsiteX5" fmla="*/ 15859 w 6329823"/>
              <a:gd name="connsiteY5" fmla="*/ 4526805 h 4623812"/>
              <a:gd name="connsiteX6" fmla="*/ 253741 w 6329823"/>
              <a:gd name="connsiteY6" fmla="*/ 3748757 h 4623812"/>
              <a:gd name="connsiteX7" fmla="*/ 3748756 w 6329823"/>
              <a:gd name="connsiteY7" fmla="*/ 253741 h 4623812"/>
              <a:gd name="connsiteX8" fmla="*/ 4361342 w 6329823"/>
              <a:gd name="connsiteY8" fmla="*/ 0 h 462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9823" h="4623812">
                <a:moveTo>
                  <a:pt x="4361342" y="0"/>
                </a:moveTo>
                <a:cubicBezTo>
                  <a:pt x="4583054" y="0"/>
                  <a:pt x="4804767" y="84581"/>
                  <a:pt x="4973928" y="253741"/>
                </a:cubicBezTo>
                <a:lnTo>
                  <a:pt x="6329823" y="1609637"/>
                </a:lnTo>
                <a:lnTo>
                  <a:pt x="6329823" y="4623812"/>
                </a:lnTo>
                <a:lnTo>
                  <a:pt x="44608" y="4623812"/>
                </a:lnTo>
                <a:lnTo>
                  <a:pt x="15859" y="4526805"/>
                </a:lnTo>
                <a:cubicBezTo>
                  <a:pt x="-37004" y="4253771"/>
                  <a:pt x="42291" y="3960208"/>
                  <a:pt x="253741" y="3748757"/>
                </a:cubicBezTo>
                <a:lnTo>
                  <a:pt x="3748756" y="253741"/>
                </a:lnTo>
                <a:cubicBezTo>
                  <a:pt x="3917917" y="84581"/>
                  <a:pt x="4139630" y="0"/>
                  <a:pt x="4361342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6F8357C-8EE0-DA4F-0122-1C84375DD682}"/>
              </a:ext>
            </a:extLst>
          </p:cNvPr>
          <p:cNvSpPr/>
          <p:nvPr/>
        </p:nvSpPr>
        <p:spPr>
          <a:xfrm>
            <a:off x="7371864" y="1"/>
            <a:ext cx="4820136" cy="4990703"/>
          </a:xfrm>
          <a:custGeom>
            <a:avLst/>
            <a:gdLst>
              <a:gd name="connsiteX0" fmla="*/ 606345 w 5144486"/>
              <a:gd name="connsiteY0" fmla="*/ 0 h 5326531"/>
              <a:gd name="connsiteX1" fmla="*/ 5144486 w 5144486"/>
              <a:gd name="connsiteY1" fmla="*/ 0 h 5326531"/>
              <a:gd name="connsiteX2" fmla="*/ 5144486 w 5144486"/>
              <a:gd name="connsiteY2" fmla="*/ 4902232 h 5326531"/>
              <a:gd name="connsiteX3" fmla="*/ 4973928 w 5144486"/>
              <a:gd name="connsiteY3" fmla="*/ 5072790 h 5326531"/>
              <a:gd name="connsiteX4" fmla="*/ 3748756 w 5144486"/>
              <a:gd name="connsiteY4" fmla="*/ 5072790 h 5326531"/>
              <a:gd name="connsiteX5" fmla="*/ 253742 w 5144486"/>
              <a:gd name="connsiteY5" fmla="*/ 1577775 h 5326531"/>
              <a:gd name="connsiteX6" fmla="*/ 253742 w 5144486"/>
              <a:gd name="connsiteY6" fmla="*/ 352604 h 5326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4486" h="5326531">
                <a:moveTo>
                  <a:pt x="606345" y="0"/>
                </a:moveTo>
                <a:lnTo>
                  <a:pt x="5144486" y="0"/>
                </a:lnTo>
                <a:lnTo>
                  <a:pt x="5144486" y="4902232"/>
                </a:lnTo>
                <a:lnTo>
                  <a:pt x="4973928" y="5072790"/>
                </a:lnTo>
                <a:cubicBezTo>
                  <a:pt x="4635606" y="5411112"/>
                  <a:pt x="4087078" y="5411112"/>
                  <a:pt x="3748756" y="5072790"/>
                </a:cubicBezTo>
                <a:lnTo>
                  <a:pt x="253742" y="1577775"/>
                </a:lnTo>
                <a:cubicBezTo>
                  <a:pt x="-84580" y="1239453"/>
                  <a:pt x="-84580" y="690925"/>
                  <a:pt x="253742" y="352604"/>
                </a:cubicBezTo>
                <a:close/>
              </a:path>
            </a:pathLst>
          </a:custGeom>
          <a:solidFill>
            <a:srgbClr val="1C4CA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8E5845-AA19-B3C6-296D-D071E1EB944E}"/>
              </a:ext>
            </a:extLst>
          </p:cNvPr>
          <p:cNvSpPr txBox="1"/>
          <p:nvPr/>
        </p:nvSpPr>
        <p:spPr>
          <a:xfrm>
            <a:off x="1516166" y="2079522"/>
            <a:ext cx="5582399" cy="69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 </a:t>
            </a:r>
            <a:r>
              <a:rPr lang="en-US" sz="3600" b="1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C3AA51-574A-78B2-4E3A-02CE542B70EB}"/>
              </a:ext>
            </a:extLst>
          </p:cNvPr>
          <p:cNvSpPr txBox="1"/>
          <p:nvPr/>
        </p:nvSpPr>
        <p:spPr>
          <a:xfrm>
            <a:off x="1801056" y="3010035"/>
            <a:ext cx="6245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200" b="1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DP247</a:t>
            </a:r>
            <a:endParaRPr lang="en-US" sz="4200" b="1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dx">
            <a:extLst>
              <a:ext uri="{FF2B5EF4-FFF2-40B4-BE49-F238E27FC236}">
                <a16:creationId xmlns:a16="http://schemas.microsoft.com/office/drawing/2014/main" id="{7B60BD6D-4906-8501-9D3F-572C2DEAF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65" y="138546"/>
            <a:ext cx="3366182" cy="65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277293-A543-2816-D4A9-EB35301E9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69" y="673184"/>
            <a:ext cx="5223936" cy="52511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04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dx">
            <a:extLst>
              <a:ext uri="{FF2B5EF4-FFF2-40B4-BE49-F238E27FC236}">
                <a16:creationId xmlns:a16="http://schemas.microsoft.com/office/drawing/2014/main" id="{D681CA66-A70B-B7F9-5B87-C18CFC5FE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205" y="6449349"/>
            <a:ext cx="2094795" cy="4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phic 147">
            <a:extLst>
              <a:ext uri="{FF2B5EF4-FFF2-40B4-BE49-F238E27FC236}">
                <a16:creationId xmlns:a16="http://schemas.microsoft.com/office/drawing/2014/main" id="{D0651399-5AEF-62C5-1F0A-0A6A314F0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468" y="1908582"/>
            <a:ext cx="5256349" cy="3895472"/>
          </a:xfrm>
          <a:prstGeom prst="rect">
            <a:avLst/>
          </a:prstGeom>
        </p:spPr>
      </p:pic>
      <p:pic>
        <p:nvPicPr>
          <p:cNvPr id="38" name="Graphic 8">
            <a:extLst>
              <a:ext uri="{FF2B5EF4-FFF2-40B4-BE49-F238E27FC236}">
                <a16:creationId xmlns:a16="http://schemas.microsoft.com/office/drawing/2014/main" id="{282F5B7E-543F-6117-9553-15B9505C14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305" y="1298641"/>
            <a:ext cx="4589970" cy="460511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3DD9941-D634-600B-9DEA-9C53E9CCB5BD}"/>
              </a:ext>
            </a:extLst>
          </p:cNvPr>
          <p:cNvSpPr/>
          <p:nvPr/>
        </p:nvSpPr>
        <p:spPr>
          <a:xfrm>
            <a:off x="6064458" y="1619420"/>
            <a:ext cx="51694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nghỉ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endParaRPr lang="en-US" sz="2000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1D3314-9696-EBAD-9C42-16EE845D7E63}"/>
              </a:ext>
            </a:extLst>
          </p:cNvPr>
          <p:cNvSpPr/>
          <p:nvPr/>
        </p:nvSpPr>
        <p:spPr>
          <a:xfrm>
            <a:off x="6070816" y="2614490"/>
            <a:ext cx="51630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endParaRPr lang="en-US" sz="2000" dirty="0">
              <a:solidFill>
                <a:srgbClr val="ED7D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F098EC-10EB-2476-7849-13A071935B83}"/>
              </a:ext>
            </a:extLst>
          </p:cNvPr>
          <p:cNvSpPr/>
          <p:nvPr/>
        </p:nvSpPr>
        <p:spPr>
          <a:xfrm>
            <a:off x="6074425" y="3633882"/>
            <a:ext cx="5159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nghỉ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endParaRPr lang="en-US" sz="2000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D3FA1C-7932-99BD-98F3-C932362F18AF}"/>
              </a:ext>
            </a:extLst>
          </p:cNvPr>
          <p:cNvSpPr/>
          <p:nvPr/>
        </p:nvSpPr>
        <p:spPr>
          <a:xfrm>
            <a:off x="6105146" y="4633371"/>
            <a:ext cx="51287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endParaRPr lang="en-US" sz="2000" dirty="0">
              <a:solidFill>
                <a:srgbClr val="ED7D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3206BFA-3FC0-355F-A7F8-F1BC1365FDED}"/>
              </a:ext>
            </a:extLst>
          </p:cNvPr>
          <p:cNvSpPr/>
          <p:nvPr/>
        </p:nvSpPr>
        <p:spPr>
          <a:xfrm>
            <a:off x="6104595" y="5686220"/>
            <a:ext cx="5040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chấm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endParaRPr lang="en-US" sz="2000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E2B0B73-F7F9-3922-A851-BA84AEA2FF96}"/>
              </a:ext>
            </a:extLst>
          </p:cNvPr>
          <p:cNvGrpSpPr/>
          <p:nvPr/>
        </p:nvGrpSpPr>
        <p:grpSpPr>
          <a:xfrm>
            <a:off x="5680110" y="1892826"/>
            <a:ext cx="392198" cy="4184500"/>
            <a:chOff x="5447133" y="776112"/>
            <a:chExt cx="608223" cy="4184500"/>
          </a:xfrm>
          <a:solidFill>
            <a:srgbClr val="0846AA"/>
          </a:solidFill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AC9FA15-ED6F-30F8-44D1-6AB956739E39}"/>
                </a:ext>
              </a:extLst>
            </p:cNvPr>
            <p:cNvGrpSpPr/>
            <p:nvPr/>
          </p:nvGrpSpPr>
          <p:grpSpPr>
            <a:xfrm>
              <a:off x="5447133" y="776112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E2ED342-478D-B863-1C9D-8C6468969749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2D1C983-B9A9-2C2F-1A1B-BC090E0C7BC1}"/>
                  </a:ext>
                </a:extLst>
              </p:cNvPr>
              <p:cNvCxnSpPr>
                <a:cxnSpLocks/>
                <a:stCxn id="70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4373C85-09C8-7A02-19FE-38294F7760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CBFAE16-B6AF-C2D8-AF8D-8604C8DB432F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9BE4E21-29BA-6839-D29D-642A050A07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5DB791C-F1C8-B14C-D25C-AE34B6AA5CF0}"/>
                </a:ext>
              </a:extLst>
            </p:cNvPr>
            <p:cNvGrpSpPr/>
            <p:nvPr/>
          </p:nvGrpSpPr>
          <p:grpSpPr>
            <a:xfrm>
              <a:off x="5447133" y="1797839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978A68F-5473-E506-30D3-091711CAAA39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DC0C919-F02A-84BC-3B5B-D182BFFE5747}"/>
                  </a:ext>
                </a:extLst>
              </p:cNvPr>
              <p:cNvCxnSpPr>
                <a:cxnSpLocks/>
                <a:stCxn id="65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DA9F6C5-9F47-5C29-9B0C-1FE55DA143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578E4A2-BAA9-D2BE-695B-F34A3C72D569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450BF15-A88E-D670-5452-0341F7E20F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221CF63-E5E3-005A-B02B-43FF820AB369}"/>
                </a:ext>
              </a:extLst>
            </p:cNvPr>
            <p:cNvGrpSpPr/>
            <p:nvPr/>
          </p:nvGrpSpPr>
          <p:grpSpPr>
            <a:xfrm>
              <a:off x="5447133" y="2819826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E1D42D0-3A18-915F-4317-4A3AE486EB2D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DFECE26-4D9E-80EF-500D-7BB922974301}"/>
                  </a:ext>
                </a:extLst>
              </p:cNvPr>
              <p:cNvCxnSpPr>
                <a:cxnSpLocks/>
                <a:stCxn id="60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EFC7084-D0C5-45DD-7B4A-05A4792322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966C05C-0B42-1423-7A28-67883C3E1548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0232211-7159-4AA2-CBC1-09A097E326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871FB50-093C-C7C2-2C72-7AB5FA904924}"/>
                </a:ext>
              </a:extLst>
            </p:cNvPr>
            <p:cNvGrpSpPr/>
            <p:nvPr/>
          </p:nvGrpSpPr>
          <p:grpSpPr>
            <a:xfrm>
              <a:off x="5450281" y="3846835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4D328F2-6380-4ACB-D109-6737DDD6EDE2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0F85000-13C0-20E2-99D5-482834A5A054}"/>
                  </a:ext>
                </a:extLst>
              </p:cNvPr>
              <p:cNvCxnSpPr>
                <a:cxnSpLocks/>
                <a:stCxn id="54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A71B937-EB2D-6184-8D35-6FE2CC29F9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B2B1AE7-286B-4A76-4DE8-E1A42543E00D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A9F845A-C476-513B-2592-99CE96ED69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5" name="Freeform 5">
            <a:extLst>
              <a:ext uri="{FF2B5EF4-FFF2-40B4-BE49-F238E27FC236}">
                <a16:creationId xmlns:a16="http://schemas.microsoft.com/office/drawing/2014/main" id="{7447AC56-0CF5-1E40-1102-B6BDD115121F}"/>
              </a:ext>
            </a:extLst>
          </p:cNvPr>
          <p:cNvSpPr>
            <a:spLocks noChangeAspect="1"/>
          </p:cNvSpPr>
          <p:nvPr/>
        </p:nvSpPr>
        <p:spPr>
          <a:xfrm>
            <a:off x="0" y="260752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029447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2D6C0B-E1D1-6285-9262-BB1AE0422604}"/>
              </a:ext>
            </a:extLst>
          </p:cNvPr>
          <p:cNvSpPr txBox="1"/>
          <p:nvPr/>
        </p:nvSpPr>
        <p:spPr>
          <a:xfrm>
            <a:off x="248920" y="357811"/>
            <a:ext cx="55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TRỊ NHÂN SỰ</a:t>
            </a:r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84E9F77B-BC91-3E33-2085-C1D4083B2CAF}"/>
              </a:ext>
            </a:extLst>
          </p:cNvPr>
          <p:cNvSpPr>
            <a:spLocks noChangeAspect="1"/>
          </p:cNvSpPr>
          <p:nvPr/>
        </p:nvSpPr>
        <p:spPr>
          <a:xfrm rot="10800000">
            <a:off x="11929225" y="293161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EED91D5-6788-3E84-518A-2A825565C5EC}"/>
              </a:ext>
            </a:extLst>
          </p:cNvPr>
          <p:cNvSpPr txBox="1"/>
          <p:nvPr/>
        </p:nvSpPr>
        <p:spPr>
          <a:xfrm>
            <a:off x="6777356" y="463894"/>
            <a:ext cx="541464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 b="1" dirty="0"/>
              <a:t>QUẢN LÝ NGHỈ PHÉP, CÔNG TÁC</a:t>
            </a:r>
          </a:p>
        </p:txBody>
      </p:sp>
    </p:spTree>
    <p:extLst>
      <p:ext uri="{BB962C8B-B14F-4D97-AF65-F5344CB8AC3E}">
        <p14:creationId xmlns:p14="http://schemas.microsoft.com/office/powerpoint/2010/main" val="2090223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147">
            <a:extLst>
              <a:ext uri="{FF2B5EF4-FFF2-40B4-BE49-F238E27FC236}">
                <a16:creationId xmlns:a16="http://schemas.microsoft.com/office/drawing/2014/main" id="{D0651399-5AEF-62C5-1F0A-0A6A314F0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468" y="1908582"/>
            <a:ext cx="5256349" cy="3895472"/>
          </a:xfrm>
          <a:prstGeom prst="rect">
            <a:avLst/>
          </a:prstGeom>
        </p:spPr>
      </p:pic>
      <p:sp>
        <p:nvSpPr>
          <p:cNvPr id="75" name="Freeform 5">
            <a:extLst>
              <a:ext uri="{FF2B5EF4-FFF2-40B4-BE49-F238E27FC236}">
                <a16:creationId xmlns:a16="http://schemas.microsoft.com/office/drawing/2014/main" id="{7447AC56-0CF5-1E40-1102-B6BDD115121F}"/>
              </a:ext>
            </a:extLst>
          </p:cNvPr>
          <p:cNvSpPr>
            <a:spLocks noChangeAspect="1"/>
          </p:cNvSpPr>
          <p:nvPr/>
        </p:nvSpPr>
        <p:spPr>
          <a:xfrm>
            <a:off x="0" y="251514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029447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2D6C0B-E1D1-6285-9262-BB1AE0422604}"/>
              </a:ext>
            </a:extLst>
          </p:cNvPr>
          <p:cNvSpPr txBox="1"/>
          <p:nvPr/>
        </p:nvSpPr>
        <p:spPr>
          <a:xfrm>
            <a:off x="344886" y="365402"/>
            <a:ext cx="55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TRỊ NHÂN SỰ</a:t>
            </a:r>
          </a:p>
        </p:txBody>
      </p:sp>
      <p:pic>
        <p:nvPicPr>
          <p:cNvPr id="7" name="Graphic 147">
            <a:extLst>
              <a:ext uri="{FF2B5EF4-FFF2-40B4-BE49-F238E27FC236}">
                <a16:creationId xmlns:a16="http://schemas.microsoft.com/office/drawing/2014/main" id="{D5F9387C-684A-1C29-5123-0DE78DEBC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0" y="1485578"/>
            <a:ext cx="4846319" cy="3895472"/>
          </a:xfrm>
          <a:prstGeom prst="rect">
            <a:avLst/>
          </a:prstGeom>
        </p:spPr>
      </p:pic>
      <p:pic>
        <p:nvPicPr>
          <p:cNvPr id="8" name="Graphic 1">
            <a:extLst>
              <a:ext uri="{FF2B5EF4-FFF2-40B4-BE49-F238E27FC236}">
                <a16:creationId xmlns:a16="http://schemas.microsoft.com/office/drawing/2014/main" id="{B24BD25B-A49C-FE5B-3A73-9254EDE82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3415" y="1398099"/>
            <a:ext cx="4010216" cy="41080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66A43E-01C3-5E5A-5B70-C23307717DE9}"/>
              </a:ext>
            </a:extLst>
          </p:cNvPr>
          <p:cNvSpPr/>
          <p:nvPr/>
        </p:nvSpPr>
        <p:spPr>
          <a:xfrm>
            <a:off x="5980366" y="1158359"/>
            <a:ext cx="5053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endParaRPr lang="en-US" sz="2000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53F137-FC78-0FEA-7292-A409C355748A}"/>
              </a:ext>
            </a:extLst>
          </p:cNvPr>
          <p:cNvSpPr/>
          <p:nvPr/>
        </p:nvSpPr>
        <p:spPr>
          <a:xfrm>
            <a:off x="6003965" y="2057956"/>
            <a:ext cx="52892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ban,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phận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endParaRPr lang="en-US" sz="2000" dirty="0">
              <a:solidFill>
                <a:srgbClr val="ED7D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81400D-DC78-3812-C157-CEF09E9BF2AD}"/>
              </a:ext>
            </a:extLst>
          </p:cNvPr>
          <p:cNvSpPr/>
          <p:nvPr/>
        </p:nvSpPr>
        <p:spPr>
          <a:xfrm>
            <a:off x="6023363" y="3067826"/>
            <a:ext cx="52698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chấm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vân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thẻ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camera AI, 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ACE96-2669-B727-627F-A527B915DE06}"/>
              </a:ext>
            </a:extLst>
          </p:cNvPr>
          <p:cNvSpPr/>
          <p:nvPr/>
        </p:nvSpPr>
        <p:spPr>
          <a:xfrm>
            <a:off x="6003965" y="4079775"/>
            <a:ext cx="52892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 trong tháng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chóng</a:t>
            </a:r>
            <a:endParaRPr lang="en-US" sz="2000" dirty="0">
              <a:solidFill>
                <a:srgbClr val="ED7D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685B9E-D0F1-1DD8-8EE1-EAF3780E977B}"/>
              </a:ext>
            </a:extLst>
          </p:cNvPr>
          <p:cNvSpPr/>
          <p:nvPr/>
        </p:nvSpPr>
        <p:spPr>
          <a:xfrm>
            <a:off x="6008927" y="5089647"/>
            <a:ext cx="52563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2000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563FB0-C556-EB5D-48A8-58C880893A5E}"/>
              </a:ext>
            </a:extLst>
          </p:cNvPr>
          <p:cNvGrpSpPr/>
          <p:nvPr/>
        </p:nvGrpSpPr>
        <p:grpSpPr>
          <a:xfrm>
            <a:off x="5588167" y="1294339"/>
            <a:ext cx="392198" cy="4184500"/>
            <a:chOff x="5447133" y="776112"/>
            <a:chExt cx="608223" cy="4184500"/>
          </a:xfrm>
          <a:solidFill>
            <a:srgbClr val="0846AA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7754CA-8D2E-0222-34B6-063A0B35E882}"/>
                </a:ext>
              </a:extLst>
            </p:cNvPr>
            <p:cNvGrpSpPr/>
            <p:nvPr/>
          </p:nvGrpSpPr>
          <p:grpSpPr>
            <a:xfrm>
              <a:off x="5447133" y="776112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9BD2DDE-02F0-C55C-381A-DC0941292886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9C9DE21-AC5A-7F24-C5C5-4E8DA1DACECE}"/>
                  </a:ext>
                </a:extLst>
              </p:cNvPr>
              <p:cNvCxnSpPr>
                <a:cxnSpLocks/>
                <a:stCxn id="34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0D99CE8-181B-283E-4139-E60C053EEB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B7B07C6-51EB-46DE-3552-D3CE8544A2AD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dirty="0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F3E862C-EC74-BB75-25D1-CE1172ACB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3BB0608-DC14-18B9-1E40-25CD6649EA89}"/>
                </a:ext>
              </a:extLst>
            </p:cNvPr>
            <p:cNvGrpSpPr/>
            <p:nvPr/>
          </p:nvGrpSpPr>
          <p:grpSpPr>
            <a:xfrm>
              <a:off x="5447133" y="1797839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CE2A313-4920-6A4C-DB00-6309D842F4C9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2444201-9BF0-D266-9CFF-4940F98EFC72}"/>
                  </a:ext>
                </a:extLst>
              </p:cNvPr>
              <p:cNvCxnSpPr>
                <a:cxnSpLocks/>
                <a:stCxn id="29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E60CC2F-09FB-10BD-B65A-2451973532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D1E305E-8CF0-5FF6-CAAA-C6B538360BC1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dirty="0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C18236B-338B-5BF5-CC47-DEA7F5E052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152B9D5-536D-A5C0-CF1B-536059D90214}"/>
                </a:ext>
              </a:extLst>
            </p:cNvPr>
            <p:cNvGrpSpPr/>
            <p:nvPr/>
          </p:nvGrpSpPr>
          <p:grpSpPr>
            <a:xfrm>
              <a:off x="5447133" y="2819826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7284F01-A487-BC8C-E82F-0095E1560052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3A785C2-0291-0F15-09BE-93BE87F26205}"/>
                  </a:ext>
                </a:extLst>
              </p:cNvPr>
              <p:cNvCxnSpPr>
                <a:cxnSpLocks/>
                <a:stCxn id="24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4DA765B-B811-1CEC-7F99-E3F76434E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F32E810-B6B4-FC9A-6A35-854E9C885B68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dirty="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472C13D-3FBF-EE85-0E00-F702719EEF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EFBC372-8FED-367D-C027-36679B6D2C78}"/>
                </a:ext>
              </a:extLst>
            </p:cNvPr>
            <p:cNvGrpSpPr/>
            <p:nvPr/>
          </p:nvGrpSpPr>
          <p:grpSpPr>
            <a:xfrm>
              <a:off x="5450281" y="3846835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7857050-008F-FEA1-F1BA-85EB71CD4417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757A42C-05ED-C9CE-412E-12E91703F3B9}"/>
                  </a:ext>
                </a:extLst>
              </p:cNvPr>
              <p:cNvCxnSpPr>
                <a:cxnSpLocks/>
                <a:stCxn id="19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5829B79-1E33-E8FF-74F3-3FAE5EF3FD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C372595-34BF-6874-A5AF-F818E7C37975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44205A8-0D37-1356-936B-45C2688A09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4" name="Picture 43" descr="idx">
            <a:extLst>
              <a:ext uri="{FF2B5EF4-FFF2-40B4-BE49-F238E27FC236}">
                <a16:creationId xmlns:a16="http://schemas.microsoft.com/office/drawing/2014/main" id="{15C94FD6-5E91-6F80-DA10-25CC457C9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205" y="6449349"/>
            <a:ext cx="2094795" cy="4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reeform 5">
            <a:extLst>
              <a:ext uri="{FF2B5EF4-FFF2-40B4-BE49-F238E27FC236}">
                <a16:creationId xmlns:a16="http://schemas.microsoft.com/office/drawing/2014/main" id="{6677FC98-4505-5C53-617B-F88820FD2F12}"/>
              </a:ext>
            </a:extLst>
          </p:cNvPr>
          <p:cNvSpPr>
            <a:spLocks noChangeAspect="1"/>
          </p:cNvSpPr>
          <p:nvPr/>
        </p:nvSpPr>
        <p:spPr>
          <a:xfrm rot="10800000">
            <a:off x="11928762" y="320893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FE7EB6-9921-1424-25AF-08AEAE8B3B7E}"/>
              </a:ext>
            </a:extLst>
          </p:cNvPr>
          <p:cNvSpPr txBox="1"/>
          <p:nvPr/>
        </p:nvSpPr>
        <p:spPr>
          <a:xfrm>
            <a:off x="8171478" y="470903"/>
            <a:ext cx="389334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 b="1" dirty="0"/>
              <a:t>QUẢN LÝ CHẤM CÔNG</a:t>
            </a:r>
          </a:p>
        </p:txBody>
      </p:sp>
    </p:spTree>
    <p:extLst>
      <p:ext uri="{BB962C8B-B14F-4D97-AF65-F5344CB8AC3E}">
        <p14:creationId xmlns:p14="http://schemas.microsoft.com/office/powerpoint/2010/main" val="3584642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147">
            <a:extLst>
              <a:ext uri="{FF2B5EF4-FFF2-40B4-BE49-F238E27FC236}">
                <a16:creationId xmlns:a16="http://schemas.microsoft.com/office/drawing/2014/main" id="{D0651399-5AEF-62C5-1F0A-0A6A314F0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468" y="1908582"/>
            <a:ext cx="5256349" cy="3895472"/>
          </a:xfrm>
          <a:prstGeom prst="rect">
            <a:avLst/>
          </a:prstGeom>
        </p:spPr>
      </p:pic>
      <p:sp>
        <p:nvSpPr>
          <p:cNvPr id="75" name="Freeform 5">
            <a:extLst>
              <a:ext uri="{FF2B5EF4-FFF2-40B4-BE49-F238E27FC236}">
                <a16:creationId xmlns:a16="http://schemas.microsoft.com/office/drawing/2014/main" id="{7447AC56-0CF5-1E40-1102-B6BDD115121F}"/>
              </a:ext>
            </a:extLst>
          </p:cNvPr>
          <p:cNvSpPr>
            <a:spLocks noChangeAspect="1"/>
          </p:cNvSpPr>
          <p:nvPr/>
        </p:nvSpPr>
        <p:spPr>
          <a:xfrm>
            <a:off x="0" y="251514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029447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2D6C0B-E1D1-6285-9262-BB1AE0422604}"/>
              </a:ext>
            </a:extLst>
          </p:cNvPr>
          <p:cNvSpPr txBox="1"/>
          <p:nvPr/>
        </p:nvSpPr>
        <p:spPr>
          <a:xfrm>
            <a:off x="265772" y="331912"/>
            <a:ext cx="55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TRỊ NHÂN SỰ</a:t>
            </a:r>
          </a:p>
        </p:txBody>
      </p:sp>
      <p:pic>
        <p:nvPicPr>
          <p:cNvPr id="7" name="Graphic 147">
            <a:extLst>
              <a:ext uri="{FF2B5EF4-FFF2-40B4-BE49-F238E27FC236}">
                <a16:creationId xmlns:a16="http://schemas.microsoft.com/office/drawing/2014/main" id="{D5F9387C-684A-1C29-5123-0DE78DEBC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950" y="1485578"/>
            <a:ext cx="4846319" cy="3895472"/>
          </a:xfrm>
          <a:prstGeom prst="rect">
            <a:avLst/>
          </a:prstGeom>
        </p:spPr>
      </p:pic>
      <p:pic>
        <p:nvPicPr>
          <p:cNvPr id="44" name="Picture 43" descr="idx">
            <a:extLst>
              <a:ext uri="{FF2B5EF4-FFF2-40B4-BE49-F238E27FC236}">
                <a16:creationId xmlns:a16="http://schemas.microsoft.com/office/drawing/2014/main" id="{15C94FD6-5E91-6F80-DA10-25CC457C9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205" y="6449349"/>
            <a:ext cx="2094795" cy="4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147">
            <a:extLst>
              <a:ext uri="{FF2B5EF4-FFF2-40B4-BE49-F238E27FC236}">
                <a16:creationId xmlns:a16="http://schemas.microsoft.com/office/drawing/2014/main" id="{234DE929-0650-5F95-1FEA-28B085741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803" y="1581409"/>
            <a:ext cx="5394946" cy="3895472"/>
          </a:xfrm>
          <a:prstGeom prst="rect">
            <a:avLst/>
          </a:prstGeom>
        </p:spPr>
      </p:pic>
      <p:pic>
        <p:nvPicPr>
          <p:cNvPr id="38" name="Graphic 1">
            <a:extLst>
              <a:ext uri="{FF2B5EF4-FFF2-40B4-BE49-F238E27FC236}">
                <a16:creationId xmlns:a16="http://schemas.microsoft.com/office/drawing/2014/main" id="{A4CF48F4-10BC-BEA7-72B0-7AD33D426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772" y="1725234"/>
            <a:ext cx="5068800" cy="409783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7A42AAE-8EFC-F016-18CE-F6C4AF55BC0E}"/>
              </a:ext>
            </a:extLst>
          </p:cNvPr>
          <p:cNvSpPr/>
          <p:nvPr/>
        </p:nvSpPr>
        <p:spPr>
          <a:xfrm>
            <a:off x="6068883" y="1290350"/>
            <a:ext cx="54800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lịch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2000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94FF4C-B2AD-AF40-0F3A-E98E39752D40}"/>
              </a:ext>
            </a:extLst>
          </p:cNvPr>
          <p:cNvSpPr/>
          <p:nvPr/>
        </p:nvSpPr>
        <p:spPr>
          <a:xfrm>
            <a:off x="6009042" y="2306097"/>
            <a:ext cx="55035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sz="2000" dirty="0">
              <a:solidFill>
                <a:srgbClr val="ED7D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8A4DE33-7E5B-82ED-B997-E041D65A79B6}"/>
              </a:ext>
            </a:extLst>
          </p:cNvPr>
          <p:cNvSpPr/>
          <p:nvPr/>
        </p:nvSpPr>
        <p:spPr>
          <a:xfrm>
            <a:off x="6068883" y="3321320"/>
            <a:ext cx="54777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mẫu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endParaRPr lang="en-US" sz="2000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A4C5B2-4152-DA74-8C2B-44170737F285}"/>
              </a:ext>
            </a:extLst>
          </p:cNvPr>
          <p:cNvSpPr/>
          <p:nvPr/>
        </p:nvSpPr>
        <p:spPr>
          <a:xfrm>
            <a:off x="6042757" y="4339639"/>
            <a:ext cx="55016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dõi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trừ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2000" dirty="0">
              <a:solidFill>
                <a:srgbClr val="ED7D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105150-4FBC-8163-BE38-040D0EFEF05C}"/>
              </a:ext>
            </a:extLst>
          </p:cNvPr>
          <p:cNvSpPr/>
          <p:nvPr/>
        </p:nvSpPr>
        <p:spPr>
          <a:xfrm>
            <a:off x="6042757" y="5358716"/>
            <a:ext cx="55016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 mobile app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FC1DDA4-3954-7AF9-4F34-6DCF29D6A40D}"/>
              </a:ext>
            </a:extLst>
          </p:cNvPr>
          <p:cNvGrpSpPr/>
          <p:nvPr/>
        </p:nvGrpSpPr>
        <p:grpSpPr>
          <a:xfrm>
            <a:off x="5662749" y="1576631"/>
            <a:ext cx="392198" cy="4184500"/>
            <a:chOff x="5447133" y="776112"/>
            <a:chExt cx="608223" cy="4184500"/>
          </a:xfrm>
          <a:solidFill>
            <a:srgbClr val="0846AA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360C2C0-0A98-D79F-43D9-479C6E43DB6E}"/>
                </a:ext>
              </a:extLst>
            </p:cNvPr>
            <p:cNvGrpSpPr/>
            <p:nvPr/>
          </p:nvGrpSpPr>
          <p:grpSpPr>
            <a:xfrm>
              <a:off x="5447133" y="776112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37B49BE-34E3-13AA-6FAB-986A2883A3E9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278C2D7-451E-27FA-B6E8-9A46D29D58E1}"/>
                  </a:ext>
                </a:extLst>
              </p:cNvPr>
              <p:cNvCxnSpPr>
                <a:cxnSpLocks/>
                <a:stCxn id="67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69DE37E-03F9-7202-01B9-62F5957C4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2019881-C90C-2DA7-2CB3-4D34AB3B34CD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12544AC-47EC-38FD-31B0-A5B88D047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F4B9652-7C26-E161-E43A-262741F98BC9}"/>
                </a:ext>
              </a:extLst>
            </p:cNvPr>
            <p:cNvGrpSpPr/>
            <p:nvPr/>
          </p:nvGrpSpPr>
          <p:grpSpPr>
            <a:xfrm>
              <a:off x="5447133" y="1797839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64A3F88-E59E-6227-1289-9584236EFF58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E1B31AAC-9066-063E-2270-C560059FE81F}"/>
                  </a:ext>
                </a:extLst>
              </p:cNvPr>
              <p:cNvCxnSpPr>
                <a:cxnSpLocks/>
                <a:stCxn id="62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754D50C-E008-D4BD-1902-506450A212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F2EA7A3-B6FC-7757-2251-2E1725874825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7EA56D5-AB0E-9E61-3BBE-CAAA4560B2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262B4B2-ABD0-7E92-3879-A3BDC6527FC2}"/>
                </a:ext>
              </a:extLst>
            </p:cNvPr>
            <p:cNvGrpSpPr/>
            <p:nvPr/>
          </p:nvGrpSpPr>
          <p:grpSpPr>
            <a:xfrm>
              <a:off x="5447133" y="2819826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D0D3CD0-C934-32B3-C398-12D88476042D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3EFF002-4349-8345-CCEC-991401939B8A}"/>
                  </a:ext>
                </a:extLst>
              </p:cNvPr>
              <p:cNvCxnSpPr>
                <a:cxnSpLocks/>
                <a:stCxn id="57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612CAF4-24ED-3951-5E84-951D3A048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A1F70EA-A9F0-5C56-46DB-91E54C1EB152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3CDA68C-71E6-C5C1-8A39-FD490DBD7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EA935D6-295C-E9B8-D54D-80B62E7DEFBD}"/>
                </a:ext>
              </a:extLst>
            </p:cNvPr>
            <p:cNvGrpSpPr/>
            <p:nvPr/>
          </p:nvGrpSpPr>
          <p:grpSpPr>
            <a:xfrm>
              <a:off x="5450281" y="3846835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2441CD5-53AA-9236-7726-8677199BE516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903D24F-EFFC-4ADE-DC00-6B96DD4BB838}"/>
                  </a:ext>
                </a:extLst>
              </p:cNvPr>
              <p:cNvCxnSpPr>
                <a:cxnSpLocks/>
                <a:stCxn id="52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7B5B086-FA50-C425-C3C4-4FC9E7DB93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E776153-BDA7-9439-8585-90242DBBC7D7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17FA66A-22AA-DDB2-4CF0-5100800359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Freeform 5">
            <a:extLst>
              <a:ext uri="{FF2B5EF4-FFF2-40B4-BE49-F238E27FC236}">
                <a16:creationId xmlns:a16="http://schemas.microsoft.com/office/drawing/2014/main" id="{8D0288B3-423E-4AAB-3F93-20F49FBF9DB8}"/>
              </a:ext>
            </a:extLst>
          </p:cNvPr>
          <p:cNvSpPr>
            <a:spLocks noChangeAspect="1"/>
          </p:cNvSpPr>
          <p:nvPr/>
        </p:nvSpPr>
        <p:spPr>
          <a:xfrm rot="10800000">
            <a:off x="11928762" y="258901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605F031-340B-9E22-71C9-9A64B65B18E8}"/>
              </a:ext>
            </a:extLst>
          </p:cNvPr>
          <p:cNvSpPr txBox="1"/>
          <p:nvPr/>
        </p:nvSpPr>
        <p:spPr>
          <a:xfrm>
            <a:off x="9008387" y="453155"/>
            <a:ext cx="389334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 b="1" dirty="0"/>
              <a:t>QUẢN </a:t>
            </a:r>
            <a:r>
              <a:rPr lang="vi-VN" b="1"/>
              <a:t>LÝ LƯƠNG</a:t>
            </a:r>
            <a:endParaRPr lang="vi-VN" b="1" dirty="0"/>
          </a:p>
        </p:txBody>
      </p:sp>
    </p:spTree>
    <p:extLst>
      <p:ext uri="{BB962C8B-B14F-4D97-AF65-F5344CB8AC3E}">
        <p14:creationId xmlns:p14="http://schemas.microsoft.com/office/powerpoint/2010/main" val="225294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777CD8B-2298-A755-C82C-7D671ED8227A}"/>
              </a:ext>
            </a:extLst>
          </p:cNvPr>
          <p:cNvSpPr/>
          <p:nvPr/>
        </p:nvSpPr>
        <p:spPr>
          <a:xfrm>
            <a:off x="6278470" y="1293408"/>
            <a:ext cx="5367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hoạch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bổ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651B89C-9B0B-5AEF-0919-AF553DAF75DE}"/>
              </a:ext>
            </a:extLst>
          </p:cNvPr>
          <p:cNvSpPr/>
          <p:nvPr/>
        </p:nvSpPr>
        <p:spPr>
          <a:xfrm>
            <a:off x="6235473" y="2324193"/>
            <a:ext cx="5367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dõi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041BCB4-CD5F-EB3E-0170-E1018A4B4F87}"/>
              </a:ext>
            </a:extLst>
          </p:cNvPr>
          <p:cNvSpPr/>
          <p:nvPr/>
        </p:nvSpPr>
        <p:spPr>
          <a:xfrm>
            <a:off x="6227183" y="3213402"/>
            <a:ext cx="53674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Phối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chóng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ADFBC1F-802E-3507-EE05-D7D76BCAA6E4}"/>
              </a:ext>
            </a:extLst>
          </p:cNvPr>
          <p:cNvSpPr/>
          <p:nvPr/>
        </p:nvSpPr>
        <p:spPr>
          <a:xfrm>
            <a:off x="6227183" y="4366112"/>
            <a:ext cx="5367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lý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chia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sẻ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task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0474228-C879-3471-1054-8A7C79E99EB3}"/>
              </a:ext>
            </a:extLst>
          </p:cNvPr>
          <p:cNvSpPr/>
          <p:nvPr/>
        </p:nvSpPr>
        <p:spPr>
          <a:xfrm>
            <a:off x="6235471" y="5331726"/>
            <a:ext cx="53674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7F59A7F-0B05-FB8C-D430-C37AC452B4CE}"/>
              </a:ext>
            </a:extLst>
          </p:cNvPr>
          <p:cNvGrpSpPr/>
          <p:nvPr/>
        </p:nvGrpSpPr>
        <p:grpSpPr>
          <a:xfrm>
            <a:off x="5843273" y="1580577"/>
            <a:ext cx="392198" cy="4184500"/>
            <a:chOff x="5447133" y="776112"/>
            <a:chExt cx="608223" cy="4184500"/>
          </a:xfrm>
          <a:solidFill>
            <a:srgbClr val="0846AA"/>
          </a:solidFill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7CCC0EF-4886-EC00-FA5D-2329257FCF5F}"/>
                </a:ext>
              </a:extLst>
            </p:cNvPr>
            <p:cNvGrpSpPr/>
            <p:nvPr/>
          </p:nvGrpSpPr>
          <p:grpSpPr>
            <a:xfrm>
              <a:off x="5447133" y="776112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64B28C85-BD52-3E21-661E-6BB0FF15D012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B61D3C71-5311-77E3-C5FA-97A72F5A66C7}"/>
                  </a:ext>
                </a:extLst>
              </p:cNvPr>
              <p:cNvCxnSpPr>
                <a:cxnSpLocks/>
                <a:stCxn id="88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1EE1E34-E95C-5777-CEFC-40B75298FA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B6FEC036-7BA7-BD49-3C00-74DF87E30527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8D26CA60-8C3E-81AE-3932-C58D392E46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7198EE8-B2D1-053D-5328-194A6E1D2E61}"/>
                </a:ext>
              </a:extLst>
            </p:cNvPr>
            <p:cNvGrpSpPr/>
            <p:nvPr/>
          </p:nvGrpSpPr>
          <p:grpSpPr>
            <a:xfrm>
              <a:off x="5447133" y="1797839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6E5438B1-7B13-03E6-4B97-7477B7B23EAF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EF751B0-8DAC-CA69-B65D-3CB637E647CE}"/>
                  </a:ext>
                </a:extLst>
              </p:cNvPr>
              <p:cNvCxnSpPr>
                <a:cxnSpLocks/>
                <a:stCxn id="83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7515E63-14BD-E419-A591-D464C2CB7B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44C53BF-3FB2-884E-F543-99E0A10952E0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31F606C-FB33-AAFB-CCAD-CCA4CA7A29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C4873B9-9CA2-418B-1596-D5AEE6CA9384}"/>
                </a:ext>
              </a:extLst>
            </p:cNvPr>
            <p:cNvGrpSpPr/>
            <p:nvPr/>
          </p:nvGrpSpPr>
          <p:grpSpPr>
            <a:xfrm>
              <a:off x="5447133" y="2819826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124158B7-B35A-80B4-2BFE-3067687068F8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532B901-F3A8-E259-2D32-18991366EC2C}"/>
                  </a:ext>
                </a:extLst>
              </p:cNvPr>
              <p:cNvCxnSpPr>
                <a:cxnSpLocks/>
                <a:stCxn id="78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0B04696-F3DD-5376-85C6-77465C5528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60D05D8-F3B6-305B-2DC8-B8982B87413B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FF916D8-3C4D-63A3-190F-A923AE7162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E453DFB-A83D-1BAA-C678-9489D5603529}"/>
                </a:ext>
              </a:extLst>
            </p:cNvPr>
            <p:cNvGrpSpPr/>
            <p:nvPr/>
          </p:nvGrpSpPr>
          <p:grpSpPr>
            <a:xfrm>
              <a:off x="5450281" y="3846835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850D6C72-FF40-4A8D-E8E4-B83BF972C28F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092F85F-3265-8F1E-B8D3-B3EE47DEDA76}"/>
                  </a:ext>
                </a:extLst>
              </p:cNvPr>
              <p:cNvCxnSpPr>
                <a:cxnSpLocks/>
                <a:stCxn id="73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D841A5D-8468-E274-E448-93520D3CC9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A5B3AF02-3937-819F-F35F-F3A6CEBA5BE9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5F4CD73-4887-C7F2-93CB-633018462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D41C414-BAEB-83D8-82F3-F3B5EEE76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66" y="1548991"/>
            <a:ext cx="5029200" cy="4178300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38F45FCD-E41D-E222-8382-8C7977144C6E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029447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96AD3-AC5E-AA15-1743-3692AD716A4A}"/>
              </a:ext>
            </a:extLst>
          </p:cNvPr>
          <p:cNvSpPr txBox="1"/>
          <p:nvPr/>
        </p:nvSpPr>
        <p:spPr>
          <a:xfrm>
            <a:off x="344886" y="458390"/>
            <a:ext cx="55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LÝ CÔNG VIỆC, DỰ ÁN</a:t>
            </a:r>
          </a:p>
        </p:txBody>
      </p:sp>
      <p:pic>
        <p:nvPicPr>
          <p:cNvPr id="7" name="Picture 6" descr="idx">
            <a:extLst>
              <a:ext uri="{FF2B5EF4-FFF2-40B4-BE49-F238E27FC236}">
                <a16:creationId xmlns:a16="http://schemas.microsoft.com/office/drawing/2014/main" id="{245363D1-F92C-8220-3392-C644A82F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205" y="6449349"/>
            <a:ext cx="2094795" cy="4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25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777CD8B-2298-A755-C82C-7D671ED8227A}"/>
              </a:ext>
            </a:extLst>
          </p:cNvPr>
          <p:cNvSpPr/>
          <p:nvPr/>
        </p:nvSpPr>
        <p:spPr>
          <a:xfrm>
            <a:off x="6344646" y="1506339"/>
            <a:ext cx="5227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cuộc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họp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mời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họp.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651B89C-9B0B-5AEF-0919-AF553DAF75DE}"/>
              </a:ext>
            </a:extLst>
          </p:cNvPr>
          <p:cNvSpPr/>
          <p:nvPr/>
        </p:nvSpPr>
        <p:spPr>
          <a:xfrm>
            <a:off x="6346678" y="2404726"/>
            <a:ext cx="5235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phòng họp,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chiếu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,…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cuộc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họp.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041BCB4-CD5F-EB3E-0170-E1018A4B4F87}"/>
              </a:ext>
            </a:extLst>
          </p:cNvPr>
          <p:cNvSpPr/>
          <p:nvPr/>
        </p:nvSpPr>
        <p:spPr>
          <a:xfrm>
            <a:off x="6346678" y="3443096"/>
            <a:ext cx="52255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nl-NL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 hợp họp online với: Zoom, Google Meet, Cisco webex, Microsoft Team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ADFBC1F-802E-3507-EE05-D7D76BCAA6E4}"/>
              </a:ext>
            </a:extLst>
          </p:cNvPr>
          <p:cNvSpPr/>
          <p:nvPr/>
        </p:nvSpPr>
        <p:spPr>
          <a:xfrm>
            <a:off x="6348845" y="4424402"/>
            <a:ext cx="52331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dung,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họp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Tạo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dõi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cuộc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họp.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474228-C879-3471-1054-8A7C79E99EB3}"/>
              </a:ext>
            </a:extLst>
          </p:cNvPr>
          <p:cNvSpPr/>
          <p:nvPr/>
        </p:nvSpPr>
        <p:spPr>
          <a:xfrm>
            <a:off x="6344646" y="5599208"/>
            <a:ext cx="50520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báo,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nhắc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nhở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cuộc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họp.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F57EC9F-5701-1A20-5E28-803F55838079}"/>
              </a:ext>
            </a:extLst>
          </p:cNvPr>
          <p:cNvGrpSpPr/>
          <p:nvPr/>
        </p:nvGrpSpPr>
        <p:grpSpPr>
          <a:xfrm>
            <a:off x="5964638" y="1642570"/>
            <a:ext cx="392198" cy="4184500"/>
            <a:chOff x="5447133" y="776112"/>
            <a:chExt cx="608223" cy="4184500"/>
          </a:xfrm>
          <a:solidFill>
            <a:srgbClr val="0846AA"/>
          </a:solidFill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DF514B2-4838-3757-F548-005671F3EF80}"/>
                </a:ext>
              </a:extLst>
            </p:cNvPr>
            <p:cNvGrpSpPr/>
            <p:nvPr/>
          </p:nvGrpSpPr>
          <p:grpSpPr>
            <a:xfrm>
              <a:off x="5447133" y="776112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435BC7D-58F3-5E0D-12DB-2F48EA00AC4D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56C6808-284A-0B12-6B9F-9D5C387CC888}"/>
                  </a:ext>
                </a:extLst>
              </p:cNvPr>
              <p:cNvCxnSpPr>
                <a:cxnSpLocks/>
                <a:stCxn id="60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90E21D0-A695-1641-810C-2B05DC9D65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9FBB669-AB29-8266-9D08-17AF75AFF487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26023BE-6934-9CF7-4598-C0669085AC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7E84772-F5D4-17A3-13E5-DA4AF2479C4A}"/>
                </a:ext>
              </a:extLst>
            </p:cNvPr>
            <p:cNvGrpSpPr/>
            <p:nvPr/>
          </p:nvGrpSpPr>
          <p:grpSpPr>
            <a:xfrm>
              <a:off x="5447133" y="1797839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7759FB4-8DB9-2ED1-D56D-C652150D8C2D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248D92F-1E78-A58B-2685-65AACA35D25A}"/>
                  </a:ext>
                </a:extLst>
              </p:cNvPr>
              <p:cNvCxnSpPr>
                <a:cxnSpLocks/>
                <a:stCxn id="55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1DC21DE-23E7-D758-AEBF-FA66F3CB43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7024960-94C9-F198-CF2F-97B9711D170C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F3BB908-7628-35B8-9E95-EA307560E0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20746C-AEA1-98E4-9C4E-600C49380303}"/>
                </a:ext>
              </a:extLst>
            </p:cNvPr>
            <p:cNvGrpSpPr/>
            <p:nvPr/>
          </p:nvGrpSpPr>
          <p:grpSpPr>
            <a:xfrm>
              <a:off x="5447133" y="2819826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03A94AB-D180-521A-5DB9-C5279197CB0A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41E9497-E934-C608-2E11-AE0E894C3440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0F79993-1621-EA75-7483-E274029F50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72A3C67-3185-17C8-8055-0C23D7F6071E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21A638-A23F-21FC-4729-A3AB8E438D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BD1C47D-753F-DF5A-2D6F-CCC05978AB19}"/>
                </a:ext>
              </a:extLst>
            </p:cNvPr>
            <p:cNvGrpSpPr/>
            <p:nvPr/>
          </p:nvGrpSpPr>
          <p:grpSpPr>
            <a:xfrm>
              <a:off x="5450281" y="3846835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C90D1A0-2794-2CDE-6785-3EE4C3E59C7F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3516EB3-0038-51F5-DF7E-49935C8DB8F6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B899D4B-3D9F-5B82-4058-6608A98EA6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DB00556-8D45-25CE-F091-752E2051F10A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67AC794-01AD-F4D1-AC25-B1BA13B043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C722FE5-F3E0-A76E-4A20-0383C88FE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70" y="1864654"/>
            <a:ext cx="5143500" cy="3643313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B2294D4C-BB08-3F85-E68B-D5D8D9BEE772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029447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BCE3F4-7A05-49D3-2E54-EEC8153A4029}"/>
              </a:ext>
            </a:extLst>
          </p:cNvPr>
          <p:cNvSpPr txBox="1"/>
          <p:nvPr/>
        </p:nvSpPr>
        <p:spPr>
          <a:xfrm>
            <a:off x="344886" y="458390"/>
            <a:ext cx="55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LÝ HỌP</a:t>
            </a:r>
          </a:p>
        </p:txBody>
      </p:sp>
      <p:pic>
        <p:nvPicPr>
          <p:cNvPr id="7" name="Picture 6" descr="idx">
            <a:extLst>
              <a:ext uri="{FF2B5EF4-FFF2-40B4-BE49-F238E27FC236}">
                <a16:creationId xmlns:a16="http://schemas.microsoft.com/office/drawing/2014/main" id="{78B9A36D-028A-774E-CCA4-2E43E96DC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205" y="6449349"/>
            <a:ext cx="2094795" cy="4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19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777CD8B-2298-A755-C82C-7D671ED8227A}"/>
              </a:ext>
            </a:extLst>
          </p:cNvPr>
          <p:cNvSpPr/>
          <p:nvPr/>
        </p:nvSpPr>
        <p:spPr>
          <a:xfrm>
            <a:off x="6103704" y="1507189"/>
            <a:ext cx="5227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651B89C-9B0B-5AEF-0919-AF553DAF75DE}"/>
              </a:ext>
            </a:extLst>
          </p:cNvPr>
          <p:cNvSpPr/>
          <p:nvPr/>
        </p:nvSpPr>
        <p:spPr>
          <a:xfrm>
            <a:off x="6098682" y="2522369"/>
            <a:ext cx="5515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041BCB4-CD5F-EB3E-0170-E1018A4B4F87}"/>
              </a:ext>
            </a:extLst>
          </p:cNvPr>
          <p:cNvSpPr/>
          <p:nvPr/>
        </p:nvSpPr>
        <p:spPr>
          <a:xfrm>
            <a:off x="6105734" y="3543627"/>
            <a:ext cx="5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 dõi tương tác và tính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theo nhân viên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ADFBC1F-802E-3507-EE05-D7D76BCAA6E4}"/>
              </a:ext>
            </a:extLst>
          </p:cNvPr>
          <p:cNvSpPr/>
          <p:nvPr/>
        </p:nvSpPr>
        <p:spPr>
          <a:xfrm>
            <a:off x="6105732" y="4574856"/>
            <a:ext cx="53209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 giá của của người yêu cầu hỗ trợ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0474228-C879-3471-1054-8A7C79E99EB3}"/>
              </a:ext>
            </a:extLst>
          </p:cNvPr>
          <p:cNvSpPr/>
          <p:nvPr/>
        </p:nvSpPr>
        <p:spPr>
          <a:xfrm>
            <a:off x="6096000" y="5596114"/>
            <a:ext cx="596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E36C852-A706-CBC2-C80B-A0A3E3DEBA0C}"/>
              </a:ext>
            </a:extLst>
          </p:cNvPr>
          <p:cNvGrpSpPr/>
          <p:nvPr/>
        </p:nvGrpSpPr>
        <p:grpSpPr>
          <a:xfrm>
            <a:off x="5713536" y="1642571"/>
            <a:ext cx="392198" cy="4184500"/>
            <a:chOff x="5447133" y="776112"/>
            <a:chExt cx="608223" cy="4184500"/>
          </a:xfrm>
          <a:solidFill>
            <a:srgbClr val="0846AA"/>
          </a:solidFill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63A14F3-288F-E96A-26AF-52C274DE5095}"/>
                </a:ext>
              </a:extLst>
            </p:cNvPr>
            <p:cNvGrpSpPr/>
            <p:nvPr/>
          </p:nvGrpSpPr>
          <p:grpSpPr>
            <a:xfrm>
              <a:off x="5447133" y="776112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BB521F9-63AF-226F-6DB1-7F06DFF8E836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6621F60-1842-D2E6-A58C-3ABED4BB84E6}"/>
                  </a:ext>
                </a:extLst>
              </p:cNvPr>
              <p:cNvCxnSpPr>
                <a:cxnSpLocks/>
                <a:stCxn id="88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043C19A-8169-369D-C3C6-C4856E7B60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9F326F94-4B33-F07F-3850-DCAF07A9CB34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90DBB77-37D3-255B-405B-3949CC72B2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3C53BD7-797D-4E97-4C16-0830F9F3BCD4}"/>
                </a:ext>
              </a:extLst>
            </p:cNvPr>
            <p:cNvGrpSpPr/>
            <p:nvPr/>
          </p:nvGrpSpPr>
          <p:grpSpPr>
            <a:xfrm>
              <a:off x="5447133" y="1797839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85DACF8C-F31A-CACC-7918-A2B501CFD5C3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5CE3114-E397-3783-C9B3-FEC9DC2544CC}"/>
                  </a:ext>
                </a:extLst>
              </p:cNvPr>
              <p:cNvCxnSpPr>
                <a:cxnSpLocks/>
                <a:stCxn id="83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09F55620-1D9E-4FBE-1B56-8E03768823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5708DA89-9AB9-2C5D-03BC-3C2D7C952578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5AFDA5B-9759-3D47-E935-72E605A62E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4C2A36B-4FD8-CD3F-D94D-2960B3F46B2D}"/>
                </a:ext>
              </a:extLst>
            </p:cNvPr>
            <p:cNvGrpSpPr/>
            <p:nvPr/>
          </p:nvGrpSpPr>
          <p:grpSpPr>
            <a:xfrm>
              <a:off x="5447133" y="2819826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0699557-98D2-FFA8-D509-DFAADA5CF16E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0F943B5-3B9B-0D68-2C5C-ACC6FFFF29D7}"/>
                  </a:ext>
                </a:extLst>
              </p:cNvPr>
              <p:cNvCxnSpPr>
                <a:cxnSpLocks/>
                <a:stCxn id="78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A3D9735-D093-6A77-65B0-CC6C0317E9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E74D8300-2078-6362-2AB7-60209258465A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50971B2-7750-96EB-F229-9C8255F14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ECE09BD-42AA-A3FA-3B43-820EF2E180D1}"/>
                </a:ext>
              </a:extLst>
            </p:cNvPr>
            <p:cNvGrpSpPr/>
            <p:nvPr/>
          </p:nvGrpSpPr>
          <p:grpSpPr>
            <a:xfrm>
              <a:off x="5450281" y="3846835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CCDBA82-B105-CF89-80A8-C28CEF45F2BE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FB41FAE-025F-C12B-0C4D-55D271C76183}"/>
                  </a:ext>
                </a:extLst>
              </p:cNvPr>
              <p:cNvCxnSpPr>
                <a:cxnSpLocks/>
                <a:stCxn id="73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17DD55E-3E43-B4AA-0B3A-0CD2F93871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8B87231-D42D-71BC-A509-A06580258E02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6DF5846-8279-719B-B2FB-61894F7D31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774384D-DAFF-1205-0E67-4BACAD1D1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64" y="1719499"/>
            <a:ext cx="3746500" cy="4229100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08E42701-E9DC-AEC8-F128-0DF71B7D4367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029447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F35B6-217E-E19A-19EC-3F5A0AD182AE}"/>
              </a:ext>
            </a:extLst>
          </p:cNvPr>
          <p:cNvSpPr txBox="1"/>
          <p:nvPr/>
        </p:nvSpPr>
        <p:spPr>
          <a:xfrm>
            <a:off x="344886" y="458390"/>
            <a:ext cx="55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LÝ </a:t>
            </a:r>
            <a:r>
              <a:rPr lang="vi-VN" sz="2800" b="1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HỖ TRỢ</a:t>
            </a:r>
            <a:endParaRPr lang="en-US" sz="2800" b="1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idx">
            <a:extLst>
              <a:ext uri="{FF2B5EF4-FFF2-40B4-BE49-F238E27FC236}">
                <a16:creationId xmlns:a16="http://schemas.microsoft.com/office/drawing/2014/main" id="{D28F22D7-9D58-1F16-28D7-76B1923CE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205" y="6449349"/>
            <a:ext cx="2094795" cy="4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95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8F9B3E14-7D34-E2BE-36C0-69E020FDE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61" y="1708871"/>
            <a:ext cx="4693260" cy="417021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777CD8B-2298-A755-C82C-7D671ED8227A}"/>
              </a:ext>
            </a:extLst>
          </p:cNvPr>
          <p:cNvSpPr/>
          <p:nvPr/>
        </p:nvSpPr>
        <p:spPr>
          <a:xfrm>
            <a:off x="6045044" y="1576204"/>
            <a:ext cx="50648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651B89C-9B0B-5AEF-0919-AF553DAF75DE}"/>
              </a:ext>
            </a:extLst>
          </p:cNvPr>
          <p:cNvSpPr/>
          <p:nvPr/>
        </p:nvSpPr>
        <p:spPr>
          <a:xfrm>
            <a:off x="6021883" y="2560675"/>
            <a:ext cx="5515601" cy="405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khuyến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mãi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041BCB4-CD5F-EB3E-0170-E1018A4B4F87}"/>
              </a:ext>
            </a:extLst>
          </p:cNvPr>
          <p:cNvSpPr/>
          <p:nvPr/>
        </p:nvSpPr>
        <p:spPr>
          <a:xfrm>
            <a:off x="6052208" y="3606930"/>
            <a:ext cx="5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ADFBC1F-802E-3507-EE05-D7D76BCAA6E4}"/>
              </a:ext>
            </a:extLst>
          </p:cNvPr>
          <p:cNvSpPr/>
          <p:nvPr/>
        </p:nvSpPr>
        <p:spPr>
          <a:xfrm>
            <a:off x="6052206" y="4628917"/>
            <a:ext cx="53209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nợ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474228-C879-3471-1054-8A7C79E99EB3}"/>
              </a:ext>
            </a:extLst>
          </p:cNvPr>
          <p:cNvSpPr/>
          <p:nvPr/>
        </p:nvSpPr>
        <p:spPr>
          <a:xfrm>
            <a:off x="6045044" y="5644421"/>
            <a:ext cx="596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lý thu, 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E2519F1-784D-074A-3AF4-9B4AF444DD36}"/>
              </a:ext>
            </a:extLst>
          </p:cNvPr>
          <p:cNvGrpSpPr/>
          <p:nvPr/>
        </p:nvGrpSpPr>
        <p:grpSpPr>
          <a:xfrm>
            <a:off x="5660010" y="1704564"/>
            <a:ext cx="392198" cy="4184500"/>
            <a:chOff x="5447133" y="776112"/>
            <a:chExt cx="608223" cy="4184500"/>
          </a:xfrm>
          <a:solidFill>
            <a:srgbClr val="0846AA"/>
          </a:solidFill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A5B8F30-92AA-7584-B8F8-E3B641F4F698}"/>
                </a:ext>
              </a:extLst>
            </p:cNvPr>
            <p:cNvGrpSpPr/>
            <p:nvPr/>
          </p:nvGrpSpPr>
          <p:grpSpPr>
            <a:xfrm>
              <a:off x="5447133" y="776112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11EFB65-8CC4-7185-F9EA-D927EAA262BA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ED08550-42D1-74E2-CC42-8157E49E2AB1}"/>
                  </a:ext>
                </a:extLst>
              </p:cNvPr>
              <p:cNvCxnSpPr>
                <a:cxnSpLocks/>
                <a:stCxn id="60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A12D3D7-7321-700F-480F-3A974535AD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4AC78674-4959-CAFE-0FF8-331FDFC574A1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E3F5D28-39D4-0054-746C-8251AD1E6F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1A3DD4-3C8C-1FCA-C1CE-CFC909C33FEE}"/>
                </a:ext>
              </a:extLst>
            </p:cNvPr>
            <p:cNvGrpSpPr/>
            <p:nvPr/>
          </p:nvGrpSpPr>
          <p:grpSpPr>
            <a:xfrm>
              <a:off x="5447133" y="1797839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6F8950E-4D3E-0C53-8957-576BA0E656FB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1019BE3-B722-5DCB-1F9F-E65FFC10912A}"/>
                  </a:ext>
                </a:extLst>
              </p:cNvPr>
              <p:cNvCxnSpPr>
                <a:cxnSpLocks/>
                <a:stCxn id="55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9303030-23A2-00B7-024D-E77FC4E2F0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47AE206-8765-1D8C-511B-714FDF8D5BFC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9F1A81C-A580-D743-0318-1091876EE4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8517A11-F5CA-BD4D-8E4E-57522BA24D6A}"/>
                </a:ext>
              </a:extLst>
            </p:cNvPr>
            <p:cNvGrpSpPr/>
            <p:nvPr/>
          </p:nvGrpSpPr>
          <p:grpSpPr>
            <a:xfrm>
              <a:off x="5447133" y="2819826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8678BEF-1D3C-0A7B-6A1A-5FD0F5B9AAA7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3415F7C-B05F-8DD1-3CCA-BDBE13D1723C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2136AC8-F34A-1B85-4656-43DB8E24D1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2E73F5A-E628-54AC-D196-DAF8ED5376B3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3172B1F-5F23-590D-E270-EA3C09ADD4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C4F992E-684D-211A-FA59-947A150DFC52}"/>
                </a:ext>
              </a:extLst>
            </p:cNvPr>
            <p:cNvGrpSpPr/>
            <p:nvPr/>
          </p:nvGrpSpPr>
          <p:grpSpPr>
            <a:xfrm>
              <a:off x="5450281" y="3846835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3E3326D-94C7-A576-3930-4AE078CF096A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7D9CE85-F229-1C0E-4557-22B90FEB3A77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13C08F1-12E4-EB0C-B3EE-4F5197148A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54703AE-5252-9DA8-10F5-21021833DEFB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E2175AE-0C1A-BBDD-2567-1005FCDD44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Freeform 5">
            <a:extLst>
              <a:ext uri="{FF2B5EF4-FFF2-40B4-BE49-F238E27FC236}">
                <a16:creationId xmlns:a16="http://schemas.microsoft.com/office/drawing/2014/main" id="{2A6B4B81-217F-656E-1379-ACCABD890C55}"/>
              </a:ext>
            </a:extLst>
          </p:cNvPr>
          <p:cNvSpPr>
            <a:spLocks noChangeAspect="1"/>
          </p:cNvSpPr>
          <p:nvPr/>
        </p:nvSpPr>
        <p:spPr>
          <a:xfrm>
            <a:off x="0" y="309966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02944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B3C05E-BAAD-4289-4833-4ED35B607C99}"/>
              </a:ext>
            </a:extLst>
          </p:cNvPr>
          <p:cNvSpPr txBox="1"/>
          <p:nvPr/>
        </p:nvSpPr>
        <p:spPr>
          <a:xfrm>
            <a:off x="272128" y="410867"/>
            <a:ext cx="55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LÝ BÁN HÀNG, KHO</a:t>
            </a:r>
          </a:p>
        </p:txBody>
      </p:sp>
      <p:pic>
        <p:nvPicPr>
          <p:cNvPr id="6" name="Picture 5" descr="idx">
            <a:extLst>
              <a:ext uri="{FF2B5EF4-FFF2-40B4-BE49-F238E27FC236}">
                <a16:creationId xmlns:a16="http://schemas.microsoft.com/office/drawing/2014/main" id="{CF29E229-5A92-9442-1828-3DF2D06C3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205" y="6449349"/>
            <a:ext cx="2094795" cy="4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F53E03AB-9E4E-4A4A-A81E-C37D786207E7}"/>
              </a:ext>
            </a:extLst>
          </p:cNvPr>
          <p:cNvSpPr>
            <a:spLocks noChangeAspect="1"/>
          </p:cNvSpPr>
          <p:nvPr/>
        </p:nvSpPr>
        <p:spPr>
          <a:xfrm rot="10800000">
            <a:off x="11919872" y="453469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42418-86D6-7B3B-954C-E270A4E99306}"/>
              </a:ext>
            </a:extLst>
          </p:cNvPr>
          <p:cNvSpPr txBox="1"/>
          <p:nvPr/>
        </p:nvSpPr>
        <p:spPr>
          <a:xfrm>
            <a:off x="8577450" y="661710"/>
            <a:ext cx="389334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 b="1" dirty="0"/>
              <a:t>QUẢN LÝ BÁN HÀNG</a:t>
            </a:r>
          </a:p>
        </p:txBody>
      </p:sp>
    </p:spTree>
    <p:extLst>
      <p:ext uri="{BB962C8B-B14F-4D97-AF65-F5344CB8AC3E}">
        <p14:creationId xmlns:p14="http://schemas.microsoft.com/office/powerpoint/2010/main" val="2362562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849BCF4B-D474-D83F-53DB-05DF9489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23" y="2339462"/>
            <a:ext cx="4806325" cy="2900961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8777CD8B-2298-A755-C82C-7D671ED8227A}"/>
              </a:ext>
            </a:extLst>
          </p:cNvPr>
          <p:cNvSpPr/>
          <p:nvPr/>
        </p:nvSpPr>
        <p:spPr>
          <a:xfrm>
            <a:off x="6231243" y="1506851"/>
            <a:ext cx="48778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651B89C-9B0B-5AEF-0919-AF553DAF75DE}"/>
              </a:ext>
            </a:extLst>
          </p:cNvPr>
          <p:cNvSpPr/>
          <p:nvPr/>
        </p:nvSpPr>
        <p:spPr>
          <a:xfrm>
            <a:off x="6224077" y="2516891"/>
            <a:ext cx="4872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với HĐĐT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Viettel, VNPT,..).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041BCB4-CD5F-EB3E-0170-E1018A4B4F87}"/>
              </a:ext>
            </a:extLst>
          </p:cNvPr>
          <p:cNvSpPr/>
          <p:nvPr/>
        </p:nvSpPr>
        <p:spPr>
          <a:xfrm>
            <a:off x="6224077" y="3654230"/>
            <a:ext cx="5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lý điều chỉnh hóa đơn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ADFBC1F-802E-3507-EE05-D7D76BCAA6E4}"/>
              </a:ext>
            </a:extLst>
          </p:cNvPr>
          <p:cNvSpPr/>
          <p:nvPr/>
        </p:nvSpPr>
        <p:spPr>
          <a:xfrm>
            <a:off x="6224077" y="4714340"/>
            <a:ext cx="5320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 kê hóa đơn đã xuất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0474228-C879-3471-1054-8A7C79E99EB3}"/>
              </a:ext>
            </a:extLst>
          </p:cNvPr>
          <p:cNvSpPr/>
          <p:nvPr/>
        </p:nvSpPr>
        <p:spPr>
          <a:xfrm>
            <a:off x="6231243" y="5739398"/>
            <a:ext cx="59607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lý thiết lập mẫu hóa đơn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CB4FC07-140A-894A-DC4D-C00D8EBF35BA}"/>
              </a:ext>
            </a:extLst>
          </p:cNvPr>
          <p:cNvGrpSpPr/>
          <p:nvPr/>
        </p:nvGrpSpPr>
        <p:grpSpPr>
          <a:xfrm>
            <a:off x="5841075" y="1782055"/>
            <a:ext cx="392198" cy="4184500"/>
            <a:chOff x="5447133" y="776112"/>
            <a:chExt cx="608223" cy="4184500"/>
          </a:xfrm>
          <a:solidFill>
            <a:srgbClr val="0846AA"/>
          </a:solidFill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CF5C51A-011E-0E66-B6CC-5A3C41B648AF}"/>
                </a:ext>
              </a:extLst>
            </p:cNvPr>
            <p:cNvGrpSpPr/>
            <p:nvPr/>
          </p:nvGrpSpPr>
          <p:grpSpPr>
            <a:xfrm>
              <a:off x="5447133" y="776112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45D521B-144D-7723-F9A0-ECE1EEB98462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8769D487-E912-F285-8DBD-6B8A161C0261}"/>
                  </a:ext>
                </a:extLst>
              </p:cNvPr>
              <p:cNvCxnSpPr>
                <a:cxnSpLocks/>
                <a:stCxn id="88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0D307F6B-81A2-0B2F-28E1-7D59D52EE9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F21A7B4-B88F-3B19-B2BD-7C80F589B90C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5F6519A-585A-667C-AF7F-2D43763C9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3FFE25F-6D3A-7F70-1049-A64373592159}"/>
                </a:ext>
              </a:extLst>
            </p:cNvPr>
            <p:cNvGrpSpPr/>
            <p:nvPr/>
          </p:nvGrpSpPr>
          <p:grpSpPr>
            <a:xfrm>
              <a:off x="5447133" y="1797839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8F35A798-6C65-591E-2706-3A95E86CD512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EC4F7CD-C3FD-481E-2A73-07AAD6AB4778}"/>
                  </a:ext>
                </a:extLst>
              </p:cNvPr>
              <p:cNvCxnSpPr>
                <a:cxnSpLocks/>
                <a:stCxn id="83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7014A18-2843-CD70-E3DB-63957745D3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58DB98E-2839-CB98-1755-CDC8A9E08496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F5C6288-4270-8F11-C802-3AC2E4C0B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AF3AF84-9E5E-0F7D-33E4-6316A620687F}"/>
                </a:ext>
              </a:extLst>
            </p:cNvPr>
            <p:cNvGrpSpPr/>
            <p:nvPr/>
          </p:nvGrpSpPr>
          <p:grpSpPr>
            <a:xfrm>
              <a:off x="5447133" y="2819826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48D34F3-E7C8-1971-E42E-3920108134A2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86481EB-02C8-0A8A-A1C5-712A5A98DD73}"/>
                  </a:ext>
                </a:extLst>
              </p:cNvPr>
              <p:cNvCxnSpPr>
                <a:cxnSpLocks/>
                <a:stCxn id="78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A38558E-23EE-3E2E-465A-D697673312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7271310-A336-F80F-8FB1-13DB9661A1B2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E3F005A-6B27-2380-99B9-4D6447CE7D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66A96FD-F167-AA64-E91B-9363312CA066}"/>
                </a:ext>
              </a:extLst>
            </p:cNvPr>
            <p:cNvGrpSpPr/>
            <p:nvPr/>
          </p:nvGrpSpPr>
          <p:grpSpPr>
            <a:xfrm>
              <a:off x="5450281" y="3846835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21BF4EB-E41A-7E89-ACED-95066C37C90E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04B276D-734A-7CE3-94E2-73FC899C589B}"/>
                  </a:ext>
                </a:extLst>
              </p:cNvPr>
              <p:cNvCxnSpPr>
                <a:cxnSpLocks/>
                <a:stCxn id="73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397ABD8-0882-C171-560E-80EC86BA28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A8BD2DF8-F633-CD86-18C5-B5080F2D0B21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199A4A4-807E-8352-C71C-CB2EF54BDF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Freeform 5">
            <a:extLst>
              <a:ext uri="{FF2B5EF4-FFF2-40B4-BE49-F238E27FC236}">
                <a16:creationId xmlns:a16="http://schemas.microsoft.com/office/drawing/2014/main" id="{B28B76C8-87F8-E143-25F2-1ED7D8535D26}"/>
              </a:ext>
            </a:extLst>
          </p:cNvPr>
          <p:cNvSpPr>
            <a:spLocks noChangeAspect="1"/>
          </p:cNvSpPr>
          <p:nvPr/>
        </p:nvSpPr>
        <p:spPr>
          <a:xfrm>
            <a:off x="0" y="309966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02944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06EAE-7CBD-C9BB-C349-A5AF1E22CE1E}"/>
              </a:ext>
            </a:extLst>
          </p:cNvPr>
          <p:cNvSpPr txBox="1"/>
          <p:nvPr/>
        </p:nvSpPr>
        <p:spPr>
          <a:xfrm>
            <a:off x="272128" y="410867"/>
            <a:ext cx="55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LÝ BÁN HÀNG, KHO</a:t>
            </a:r>
          </a:p>
        </p:txBody>
      </p:sp>
      <p:pic>
        <p:nvPicPr>
          <p:cNvPr id="6" name="Picture 5" descr="idx">
            <a:extLst>
              <a:ext uri="{FF2B5EF4-FFF2-40B4-BE49-F238E27FC236}">
                <a16:creationId xmlns:a16="http://schemas.microsoft.com/office/drawing/2014/main" id="{FF70772A-8C41-6B26-2AD7-8101488A4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205" y="6449349"/>
            <a:ext cx="2094795" cy="4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A8D2DE03-A535-878F-8898-5ECF6AACA6F9}"/>
              </a:ext>
            </a:extLst>
          </p:cNvPr>
          <p:cNvSpPr>
            <a:spLocks noChangeAspect="1"/>
          </p:cNvSpPr>
          <p:nvPr/>
        </p:nvSpPr>
        <p:spPr>
          <a:xfrm rot="10800000">
            <a:off x="11919872" y="410867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3B93C-DFE1-A42D-5516-497606BB24EA}"/>
              </a:ext>
            </a:extLst>
          </p:cNvPr>
          <p:cNvSpPr txBox="1"/>
          <p:nvPr/>
        </p:nvSpPr>
        <p:spPr>
          <a:xfrm>
            <a:off x="8608447" y="598788"/>
            <a:ext cx="389334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 b="1" dirty="0"/>
              <a:t>QUẢN LÝ BÁN HÀNG</a:t>
            </a:r>
          </a:p>
        </p:txBody>
      </p:sp>
    </p:spTree>
    <p:extLst>
      <p:ext uri="{BB962C8B-B14F-4D97-AF65-F5344CB8AC3E}">
        <p14:creationId xmlns:p14="http://schemas.microsoft.com/office/powerpoint/2010/main" val="3017781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C3EF691A-F608-5784-5C53-030EAFB35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51" y="1645683"/>
            <a:ext cx="4485997" cy="4099907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8777CD8B-2298-A755-C82C-7D671ED8227A}"/>
              </a:ext>
            </a:extLst>
          </p:cNvPr>
          <p:cNvSpPr/>
          <p:nvPr/>
        </p:nvSpPr>
        <p:spPr>
          <a:xfrm>
            <a:off x="6202517" y="1645824"/>
            <a:ext cx="4877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lý danh sách kho.</a:t>
            </a:r>
            <a:endParaRPr lang="en-US" sz="2000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651B89C-9B0B-5AEF-0919-AF553DAF75DE}"/>
              </a:ext>
            </a:extLst>
          </p:cNvPr>
          <p:cNvSpPr/>
          <p:nvPr/>
        </p:nvSpPr>
        <p:spPr>
          <a:xfrm>
            <a:off x="6229074" y="2657290"/>
            <a:ext cx="5515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lý nhập, xuất kho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041BCB4-CD5F-EB3E-0170-E1018A4B4F87}"/>
              </a:ext>
            </a:extLst>
          </p:cNvPr>
          <p:cNvSpPr/>
          <p:nvPr/>
        </p:nvSpPr>
        <p:spPr>
          <a:xfrm>
            <a:off x="6229075" y="3695637"/>
            <a:ext cx="5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lý chuyển kho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ADFBC1F-802E-3507-EE05-D7D76BCAA6E4}"/>
              </a:ext>
            </a:extLst>
          </p:cNvPr>
          <p:cNvSpPr/>
          <p:nvPr/>
        </p:nvSpPr>
        <p:spPr>
          <a:xfrm>
            <a:off x="6197465" y="4688611"/>
            <a:ext cx="53209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 kê nhập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xuất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tồn kho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0474228-C879-3471-1054-8A7C79E99EB3}"/>
              </a:ext>
            </a:extLst>
          </p:cNvPr>
          <p:cNvSpPr/>
          <p:nvPr/>
        </p:nvSpPr>
        <p:spPr>
          <a:xfrm>
            <a:off x="6231244" y="5612612"/>
            <a:ext cx="48490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phê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D1A7F82-C6E4-085E-C296-2986EF6502A9}"/>
              </a:ext>
            </a:extLst>
          </p:cNvPr>
          <p:cNvGrpSpPr/>
          <p:nvPr/>
        </p:nvGrpSpPr>
        <p:grpSpPr>
          <a:xfrm>
            <a:off x="5836875" y="1782055"/>
            <a:ext cx="392198" cy="4184500"/>
            <a:chOff x="5447133" y="776112"/>
            <a:chExt cx="608223" cy="4184500"/>
          </a:xfrm>
          <a:solidFill>
            <a:srgbClr val="0846AA"/>
          </a:solidFill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A29956D-D472-D579-6DCB-B7547D166783}"/>
                </a:ext>
              </a:extLst>
            </p:cNvPr>
            <p:cNvGrpSpPr/>
            <p:nvPr/>
          </p:nvGrpSpPr>
          <p:grpSpPr>
            <a:xfrm>
              <a:off x="5447133" y="776112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AFEEF2E-D9CD-1A54-B6A2-82DA706BC643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6B07356-BBBE-D4C1-590E-6F99DCFC879D}"/>
                  </a:ext>
                </a:extLst>
              </p:cNvPr>
              <p:cNvCxnSpPr>
                <a:cxnSpLocks/>
                <a:stCxn id="88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97DF457-1C47-24C1-CF5F-89845FEA12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7534DC5-6415-3313-357F-22258CF94258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044721C-AA5F-E644-137F-74E57EABC9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49D6048-74C6-C538-ABAE-910CFCECBC34}"/>
                </a:ext>
              </a:extLst>
            </p:cNvPr>
            <p:cNvGrpSpPr/>
            <p:nvPr/>
          </p:nvGrpSpPr>
          <p:grpSpPr>
            <a:xfrm>
              <a:off x="5447133" y="1797839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8E0B146-84FF-BD61-1BCA-CC5C70DF32D8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C96086B-472D-A5BB-57A1-F9715B75D90D}"/>
                  </a:ext>
                </a:extLst>
              </p:cNvPr>
              <p:cNvCxnSpPr>
                <a:cxnSpLocks/>
                <a:stCxn id="83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3601A90-7C03-5A24-AC5B-9B6230AD0E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27B651BC-9CE7-704B-E813-54B7B6123B5D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8808FD4-525C-D50F-C508-F529844FF1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AD33271-D55B-1991-53DE-A57EAAFC03F1}"/>
                </a:ext>
              </a:extLst>
            </p:cNvPr>
            <p:cNvGrpSpPr/>
            <p:nvPr/>
          </p:nvGrpSpPr>
          <p:grpSpPr>
            <a:xfrm>
              <a:off x="5447133" y="2819826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7ED2438-2BF2-3084-1235-497460432ACA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794B837-45D5-DB0D-7E92-E2A936A5FAB1}"/>
                  </a:ext>
                </a:extLst>
              </p:cNvPr>
              <p:cNvCxnSpPr>
                <a:cxnSpLocks/>
                <a:stCxn id="78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95BDE1F-0C51-9C56-599E-E69A47ABCA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3EF8E38-D13F-9682-266E-1618240CCC69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969981B-7778-69AB-3EC2-FBE4416FD9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0AA431D-55A5-8359-5604-EB1F8F1CBA4B}"/>
                </a:ext>
              </a:extLst>
            </p:cNvPr>
            <p:cNvGrpSpPr/>
            <p:nvPr/>
          </p:nvGrpSpPr>
          <p:grpSpPr>
            <a:xfrm>
              <a:off x="5450281" y="3846835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55E1E1DF-3289-57CD-18CC-457BEE05ED5A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8AB7ECB-CD98-2CDB-D68E-783870F5563A}"/>
                  </a:ext>
                </a:extLst>
              </p:cNvPr>
              <p:cNvCxnSpPr>
                <a:cxnSpLocks/>
                <a:stCxn id="73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1D0F068-A8E2-5C21-2E20-E405D48140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3098430-8FE1-95D8-4DF7-7A0C0995E7F5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77B8317-3F4B-016A-FBCD-7D13747AD5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Freeform 5">
            <a:extLst>
              <a:ext uri="{FF2B5EF4-FFF2-40B4-BE49-F238E27FC236}">
                <a16:creationId xmlns:a16="http://schemas.microsoft.com/office/drawing/2014/main" id="{32B71CD9-4C32-D30B-06BA-ACAA7AB0D9A3}"/>
              </a:ext>
            </a:extLst>
          </p:cNvPr>
          <p:cNvSpPr>
            <a:spLocks noChangeAspect="1"/>
          </p:cNvSpPr>
          <p:nvPr/>
        </p:nvSpPr>
        <p:spPr>
          <a:xfrm>
            <a:off x="0" y="309966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02944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97B045-8A3F-BA8F-72DE-76E034C941FE}"/>
              </a:ext>
            </a:extLst>
          </p:cNvPr>
          <p:cNvSpPr txBox="1"/>
          <p:nvPr/>
        </p:nvSpPr>
        <p:spPr>
          <a:xfrm>
            <a:off x="272128" y="410867"/>
            <a:ext cx="55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LÝ BÁN HÀNG, KHO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CE36C-270B-8A15-6DCF-C055077A4A29}"/>
              </a:ext>
            </a:extLst>
          </p:cNvPr>
          <p:cNvSpPr txBox="1"/>
          <p:nvPr/>
        </p:nvSpPr>
        <p:spPr>
          <a:xfrm>
            <a:off x="9571693" y="634100"/>
            <a:ext cx="389334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 b="1" dirty="0"/>
              <a:t>QUẢN </a:t>
            </a:r>
            <a:r>
              <a:rPr lang="vi-VN" b="1"/>
              <a:t>LÝ KHO</a:t>
            </a:r>
            <a:endParaRPr lang="vi-VN" b="1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AD932DE1-2A85-737E-A1DD-CAB37442DD37}"/>
              </a:ext>
            </a:extLst>
          </p:cNvPr>
          <p:cNvSpPr>
            <a:spLocks noChangeAspect="1"/>
          </p:cNvSpPr>
          <p:nvPr/>
        </p:nvSpPr>
        <p:spPr>
          <a:xfrm rot="10800000">
            <a:off x="11919872" y="453469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77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C82674E-D640-40A7-85E4-838302834789}"/>
              </a:ext>
            </a:extLst>
          </p:cNvPr>
          <p:cNvSpPr/>
          <p:nvPr/>
        </p:nvSpPr>
        <p:spPr>
          <a:xfrm>
            <a:off x="7957787" y="4468607"/>
            <a:ext cx="26887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 err="1">
                <a:solidFill>
                  <a:srgbClr val="269ED5"/>
                </a:solidFill>
                <a:latin typeface="Helvetica" pitchFamily="2" charset="0"/>
              </a:rPr>
              <a:t>Báo</a:t>
            </a:r>
            <a:r>
              <a:rPr lang="en-US" sz="2400" dirty="0">
                <a:solidFill>
                  <a:srgbClr val="269ED5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269ED5"/>
                </a:solidFill>
                <a:latin typeface="Helvetica" pitchFamily="2" charset="0"/>
              </a:rPr>
              <a:t>cáo</a:t>
            </a:r>
            <a:r>
              <a:rPr lang="en-US" sz="2400" dirty="0">
                <a:solidFill>
                  <a:srgbClr val="269ED5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269ED5"/>
                </a:solidFill>
                <a:latin typeface="Helvetica" pitchFamily="2" charset="0"/>
              </a:rPr>
              <a:t>quản</a:t>
            </a:r>
            <a:r>
              <a:rPr lang="en-US" sz="2400" dirty="0">
                <a:solidFill>
                  <a:srgbClr val="269ED5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269ED5"/>
                </a:solidFill>
                <a:latin typeface="Helvetica" pitchFamily="2" charset="0"/>
              </a:rPr>
              <a:t>trị</a:t>
            </a:r>
            <a:endParaRPr lang="en-US" sz="2400" dirty="0">
              <a:solidFill>
                <a:srgbClr val="269ED5"/>
              </a:solidFill>
              <a:latin typeface="Helvetica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AF81BC-847D-5583-D9DB-D0945A6A1522}"/>
              </a:ext>
            </a:extLst>
          </p:cNvPr>
          <p:cNvSpPr/>
          <p:nvPr/>
        </p:nvSpPr>
        <p:spPr>
          <a:xfrm>
            <a:off x="1493662" y="4468607"/>
            <a:ext cx="2740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 err="1">
                <a:solidFill>
                  <a:srgbClr val="269ED5"/>
                </a:solidFill>
                <a:latin typeface="Helvetica" pitchFamily="2" charset="0"/>
              </a:rPr>
              <a:t>Quản</a:t>
            </a:r>
            <a:r>
              <a:rPr lang="en-US" sz="2400" dirty="0">
                <a:solidFill>
                  <a:srgbClr val="269ED5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269ED5"/>
                </a:solidFill>
                <a:latin typeface="Helvetica" pitchFamily="2" charset="0"/>
              </a:rPr>
              <a:t>trị</a:t>
            </a:r>
            <a:r>
              <a:rPr lang="en-US" sz="2400" dirty="0">
                <a:solidFill>
                  <a:srgbClr val="269ED5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269ED5"/>
                </a:solidFill>
                <a:latin typeface="Helvetica" pitchFamily="2" charset="0"/>
              </a:rPr>
              <a:t>hệ</a:t>
            </a:r>
            <a:r>
              <a:rPr lang="en-US" sz="2400" dirty="0">
                <a:solidFill>
                  <a:srgbClr val="269ED5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269ED5"/>
                </a:solidFill>
                <a:latin typeface="Helvetica" pitchFamily="2" charset="0"/>
              </a:rPr>
              <a:t>thống</a:t>
            </a:r>
            <a:endParaRPr lang="en-US" sz="2400" dirty="0">
              <a:solidFill>
                <a:srgbClr val="269ED5"/>
              </a:solidFill>
              <a:latin typeface="Helvetica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D5A44C-6DC0-5ED4-FFF5-C3BF1C00759D}"/>
              </a:ext>
            </a:extLst>
          </p:cNvPr>
          <p:cNvSpPr/>
          <p:nvPr/>
        </p:nvSpPr>
        <p:spPr>
          <a:xfrm>
            <a:off x="4649001" y="4468607"/>
            <a:ext cx="2893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 err="1">
                <a:solidFill>
                  <a:srgbClr val="0846AA"/>
                </a:solidFill>
                <a:latin typeface="Helvetica" pitchFamily="2" charset="0"/>
              </a:rPr>
              <a:t>Tích</a:t>
            </a:r>
            <a:r>
              <a:rPr lang="en-US" sz="2400" dirty="0">
                <a:solidFill>
                  <a:srgbClr val="0846AA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0846AA"/>
                </a:solidFill>
                <a:latin typeface="Helvetica" pitchFamily="2" charset="0"/>
              </a:rPr>
              <a:t>hợp</a:t>
            </a:r>
            <a:r>
              <a:rPr lang="en-US" sz="2400" dirty="0">
                <a:solidFill>
                  <a:srgbClr val="0846AA"/>
                </a:solidFill>
                <a:latin typeface="Helvetica" pitchFamily="2" charset="0"/>
              </a:rPr>
              <a:t> – </a:t>
            </a:r>
            <a:r>
              <a:rPr lang="en-US" sz="2400" dirty="0" err="1">
                <a:solidFill>
                  <a:srgbClr val="0846AA"/>
                </a:solidFill>
                <a:latin typeface="Helvetica" pitchFamily="2" charset="0"/>
              </a:rPr>
              <a:t>Mở</a:t>
            </a:r>
            <a:r>
              <a:rPr lang="en-US" sz="2400" dirty="0">
                <a:solidFill>
                  <a:srgbClr val="0846AA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0846AA"/>
                </a:solidFill>
                <a:latin typeface="Helvetica" pitchFamily="2" charset="0"/>
              </a:rPr>
              <a:t>rộng</a:t>
            </a:r>
            <a:endParaRPr lang="en-US" sz="2400" dirty="0">
              <a:solidFill>
                <a:srgbClr val="0846AA"/>
              </a:solidFill>
              <a:latin typeface="Helvetica" pitchFamily="2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DBF7316-063A-2BFE-7FC5-0016B9249B51}"/>
              </a:ext>
            </a:extLst>
          </p:cNvPr>
          <p:cNvGrpSpPr/>
          <p:nvPr/>
        </p:nvGrpSpPr>
        <p:grpSpPr>
          <a:xfrm>
            <a:off x="1804451" y="1858295"/>
            <a:ext cx="1944216" cy="2454020"/>
            <a:chOff x="1602973" y="1340706"/>
            <a:chExt cx="1944216" cy="2454020"/>
          </a:xfrm>
        </p:grpSpPr>
        <p:sp>
          <p:nvSpPr>
            <p:cNvPr id="39" name="Snip Diagonal Corner Rectangle 38">
              <a:extLst>
                <a:ext uri="{FF2B5EF4-FFF2-40B4-BE49-F238E27FC236}">
                  <a16:creationId xmlns:a16="http://schemas.microsoft.com/office/drawing/2014/main" id="{572AAE63-2A28-781A-8C33-965BDB0DA0F8}"/>
                </a:ext>
              </a:extLst>
            </p:cNvPr>
            <p:cNvSpPr/>
            <p:nvPr/>
          </p:nvSpPr>
          <p:spPr>
            <a:xfrm>
              <a:off x="1602973" y="1340706"/>
              <a:ext cx="1944216" cy="1944216"/>
            </a:xfrm>
            <a:prstGeom prst="snip2DiagRect">
              <a:avLst/>
            </a:prstGeom>
            <a:noFill/>
            <a:ln w="57150">
              <a:solidFill>
                <a:srgbClr val="279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Snip Diagonal Corner Rectangle 39">
              <a:extLst>
                <a:ext uri="{FF2B5EF4-FFF2-40B4-BE49-F238E27FC236}">
                  <a16:creationId xmlns:a16="http://schemas.microsoft.com/office/drawing/2014/main" id="{9F3A5F0E-5D16-BE8A-9528-961551190B72}"/>
                </a:ext>
              </a:extLst>
            </p:cNvPr>
            <p:cNvSpPr/>
            <p:nvPr/>
          </p:nvSpPr>
          <p:spPr>
            <a:xfrm>
              <a:off x="1729185" y="1489447"/>
              <a:ext cx="1691793" cy="1665635"/>
            </a:xfrm>
            <a:prstGeom prst="snip2DiagRect">
              <a:avLst/>
            </a:prstGeom>
            <a:solidFill>
              <a:srgbClr val="279ED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0F01ACC-B0E2-7C74-A892-E171506E8743}"/>
                </a:ext>
              </a:extLst>
            </p:cNvPr>
            <p:cNvGrpSpPr/>
            <p:nvPr/>
          </p:nvGrpSpPr>
          <p:grpSpPr>
            <a:xfrm>
              <a:off x="2487703" y="3425267"/>
              <a:ext cx="174756" cy="369459"/>
              <a:chOff x="2536074" y="3476034"/>
              <a:chExt cx="174756" cy="369459"/>
            </a:xfrm>
          </p:grpSpPr>
          <p:sp>
            <p:nvSpPr>
              <p:cNvPr id="42" name="Triangle 24">
                <a:extLst>
                  <a:ext uri="{FF2B5EF4-FFF2-40B4-BE49-F238E27FC236}">
                    <a16:creationId xmlns:a16="http://schemas.microsoft.com/office/drawing/2014/main" id="{21A633B0-8C36-315F-FB94-29A168B0396B}"/>
                  </a:ext>
                </a:extLst>
              </p:cNvPr>
              <p:cNvSpPr/>
              <p:nvPr/>
            </p:nvSpPr>
            <p:spPr>
              <a:xfrm rot="10800000">
                <a:off x="2536074" y="3749275"/>
                <a:ext cx="174756" cy="96218"/>
              </a:xfrm>
              <a:prstGeom prst="triangle">
                <a:avLst/>
              </a:prstGeom>
              <a:solidFill>
                <a:srgbClr val="279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A4B31DB-9FCD-0DD5-3A02-6243C740BCB2}"/>
                  </a:ext>
                </a:extLst>
              </p:cNvPr>
              <p:cNvSpPr/>
              <p:nvPr/>
            </p:nvSpPr>
            <p:spPr>
              <a:xfrm>
                <a:off x="2582277" y="3600705"/>
                <a:ext cx="82349" cy="82349"/>
              </a:xfrm>
              <a:prstGeom prst="ellipse">
                <a:avLst/>
              </a:prstGeom>
              <a:solidFill>
                <a:srgbClr val="279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F8CFBB2-B753-F734-590A-7CD235803207}"/>
                  </a:ext>
                </a:extLst>
              </p:cNvPr>
              <p:cNvSpPr/>
              <p:nvPr/>
            </p:nvSpPr>
            <p:spPr>
              <a:xfrm>
                <a:off x="2582277" y="3476034"/>
                <a:ext cx="82349" cy="82349"/>
              </a:xfrm>
              <a:prstGeom prst="ellipse">
                <a:avLst/>
              </a:prstGeom>
              <a:solidFill>
                <a:srgbClr val="279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F0B62F-EC4E-CF29-6E4C-E2DB339A4AC5}"/>
              </a:ext>
            </a:extLst>
          </p:cNvPr>
          <p:cNvGrpSpPr/>
          <p:nvPr/>
        </p:nvGrpSpPr>
        <p:grpSpPr>
          <a:xfrm>
            <a:off x="4963052" y="1861496"/>
            <a:ext cx="1944216" cy="2454020"/>
            <a:chOff x="1602973" y="1340706"/>
            <a:chExt cx="1944216" cy="2454020"/>
          </a:xfrm>
        </p:grpSpPr>
        <p:sp>
          <p:nvSpPr>
            <p:cNvPr id="46" name="Snip Diagonal Corner Rectangle 45">
              <a:extLst>
                <a:ext uri="{FF2B5EF4-FFF2-40B4-BE49-F238E27FC236}">
                  <a16:creationId xmlns:a16="http://schemas.microsoft.com/office/drawing/2014/main" id="{4180DAD0-FB43-4374-9814-9EEEE6F4770A}"/>
                </a:ext>
              </a:extLst>
            </p:cNvPr>
            <p:cNvSpPr/>
            <p:nvPr/>
          </p:nvSpPr>
          <p:spPr>
            <a:xfrm>
              <a:off x="1602973" y="1340706"/>
              <a:ext cx="1944216" cy="1944216"/>
            </a:xfrm>
            <a:prstGeom prst="snip2DiagRect">
              <a:avLst/>
            </a:prstGeom>
            <a:noFill/>
            <a:ln w="57150">
              <a:solidFill>
                <a:srgbClr val="F9A4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Snip Diagonal Corner Rectangle 46">
              <a:extLst>
                <a:ext uri="{FF2B5EF4-FFF2-40B4-BE49-F238E27FC236}">
                  <a16:creationId xmlns:a16="http://schemas.microsoft.com/office/drawing/2014/main" id="{6168E8BC-C15E-BBC6-7F50-D35561DC365B}"/>
                </a:ext>
              </a:extLst>
            </p:cNvPr>
            <p:cNvSpPr/>
            <p:nvPr/>
          </p:nvSpPr>
          <p:spPr>
            <a:xfrm>
              <a:off x="1729185" y="1489447"/>
              <a:ext cx="1691793" cy="1665635"/>
            </a:xfrm>
            <a:prstGeom prst="snip2DiagRect">
              <a:avLst/>
            </a:prstGeom>
            <a:solidFill>
              <a:srgbClr val="F9A44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48593EE-6BF6-D18F-E0C1-B62455241722}"/>
                </a:ext>
              </a:extLst>
            </p:cNvPr>
            <p:cNvGrpSpPr/>
            <p:nvPr/>
          </p:nvGrpSpPr>
          <p:grpSpPr>
            <a:xfrm>
              <a:off x="2487703" y="3425267"/>
              <a:ext cx="174756" cy="369459"/>
              <a:chOff x="2536074" y="3476034"/>
              <a:chExt cx="174756" cy="369459"/>
            </a:xfrm>
          </p:grpSpPr>
          <p:sp>
            <p:nvSpPr>
              <p:cNvPr id="49" name="Triangle 32">
                <a:extLst>
                  <a:ext uri="{FF2B5EF4-FFF2-40B4-BE49-F238E27FC236}">
                    <a16:creationId xmlns:a16="http://schemas.microsoft.com/office/drawing/2014/main" id="{E8B3EAE6-EB7B-2E93-18DD-102C445BC4B1}"/>
                  </a:ext>
                </a:extLst>
              </p:cNvPr>
              <p:cNvSpPr/>
              <p:nvPr/>
            </p:nvSpPr>
            <p:spPr>
              <a:xfrm rot="10800000">
                <a:off x="2536074" y="3749275"/>
                <a:ext cx="174756" cy="96218"/>
              </a:xfrm>
              <a:prstGeom prst="triangle">
                <a:avLst/>
              </a:prstGeom>
              <a:solidFill>
                <a:srgbClr val="F9A4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F974720-EBC0-14D8-A138-1DBF077C09A9}"/>
                  </a:ext>
                </a:extLst>
              </p:cNvPr>
              <p:cNvSpPr/>
              <p:nvPr/>
            </p:nvSpPr>
            <p:spPr>
              <a:xfrm>
                <a:off x="2582277" y="3600705"/>
                <a:ext cx="82349" cy="82349"/>
              </a:xfrm>
              <a:prstGeom prst="ellipse">
                <a:avLst/>
              </a:prstGeom>
              <a:solidFill>
                <a:srgbClr val="F9A4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CB5938-058E-37C1-044A-2186CEF973BC}"/>
                  </a:ext>
                </a:extLst>
              </p:cNvPr>
              <p:cNvSpPr/>
              <p:nvPr/>
            </p:nvSpPr>
            <p:spPr>
              <a:xfrm>
                <a:off x="2582277" y="3476034"/>
                <a:ext cx="82349" cy="82349"/>
              </a:xfrm>
              <a:prstGeom prst="ellipse">
                <a:avLst/>
              </a:prstGeom>
              <a:solidFill>
                <a:srgbClr val="F9A4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4E4FCA0-610C-A2B6-F54E-D1B05C5B9FDA}"/>
              </a:ext>
            </a:extLst>
          </p:cNvPr>
          <p:cNvGrpSpPr/>
          <p:nvPr/>
        </p:nvGrpSpPr>
        <p:grpSpPr>
          <a:xfrm>
            <a:off x="8256974" y="1858295"/>
            <a:ext cx="1944216" cy="2454020"/>
            <a:chOff x="1602973" y="1340706"/>
            <a:chExt cx="1944216" cy="2454020"/>
          </a:xfrm>
        </p:grpSpPr>
        <p:sp>
          <p:nvSpPr>
            <p:cNvPr id="53" name="Snip Diagonal Corner Rectangle 52">
              <a:extLst>
                <a:ext uri="{FF2B5EF4-FFF2-40B4-BE49-F238E27FC236}">
                  <a16:creationId xmlns:a16="http://schemas.microsoft.com/office/drawing/2014/main" id="{74AD8850-D8A1-EEC6-6B9E-4BB74D17C5D4}"/>
                </a:ext>
              </a:extLst>
            </p:cNvPr>
            <p:cNvSpPr/>
            <p:nvPr/>
          </p:nvSpPr>
          <p:spPr>
            <a:xfrm>
              <a:off x="1602973" y="1340706"/>
              <a:ext cx="1944216" cy="1944216"/>
            </a:xfrm>
            <a:prstGeom prst="snip2DiagRect">
              <a:avLst/>
            </a:pr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Snip Diagonal Corner Rectangle 53">
              <a:extLst>
                <a:ext uri="{FF2B5EF4-FFF2-40B4-BE49-F238E27FC236}">
                  <a16:creationId xmlns:a16="http://schemas.microsoft.com/office/drawing/2014/main" id="{4929AC23-2A6D-1A5A-63E2-9BF01C6AC789}"/>
                </a:ext>
              </a:extLst>
            </p:cNvPr>
            <p:cNvSpPr/>
            <p:nvPr/>
          </p:nvSpPr>
          <p:spPr>
            <a:xfrm>
              <a:off x="1729185" y="1489447"/>
              <a:ext cx="1691793" cy="1665635"/>
            </a:xfrm>
            <a:prstGeom prst="snip2Diag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81F8332-0389-2651-F03E-D275C911D1E8}"/>
                </a:ext>
              </a:extLst>
            </p:cNvPr>
            <p:cNvGrpSpPr/>
            <p:nvPr/>
          </p:nvGrpSpPr>
          <p:grpSpPr>
            <a:xfrm>
              <a:off x="2487703" y="3425267"/>
              <a:ext cx="174756" cy="369459"/>
              <a:chOff x="2536074" y="3476034"/>
              <a:chExt cx="174756" cy="369459"/>
            </a:xfrm>
          </p:grpSpPr>
          <p:sp>
            <p:nvSpPr>
              <p:cNvPr id="56" name="Triangle 39">
                <a:extLst>
                  <a:ext uri="{FF2B5EF4-FFF2-40B4-BE49-F238E27FC236}">
                    <a16:creationId xmlns:a16="http://schemas.microsoft.com/office/drawing/2014/main" id="{E81AFEEA-4D8F-73A6-EB43-F64DD244C317}"/>
                  </a:ext>
                </a:extLst>
              </p:cNvPr>
              <p:cNvSpPr/>
              <p:nvPr/>
            </p:nvSpPr>
            <p:spPr>
              <a:xfrm rot="10800000">
                <a:off x="2536074" y="3749275"/>
                <a:ext cx="174756" cy="96218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AC0BD8F-1781-6816-621A-DE6D78DF3B81}"/>
                  </a:ext>
                </a:extLst>
              </p:cNvPr>
              <p:cNvSpPr/>
              <p:nvPr/>
            </p:nvSpPr>
            <p:spPr>
              <a:xfrm>
                <a:off x="2582277" y="3600705"/>
                <a:ext cx="82349" cy="8234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4CDC2BC-595F-2434-AB34-8C9BB8B78F80}"/>
                  </a:ext>
                </a:extLst>
              </p:cNvPr>
              <p:cNvSpPr/>
              <p:nvPr/>
            </p:nvSpPr>
            <p:spPr>
              <a:xfrm>
                <a:off x="2582277" y="3476034"/>
                <a:ext cx="82349" cy="8234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pic>
        <p:nvPicPr>
          <p:cNvPr id="59" name="Graphic 45" descr="Presentation with bar chart with solid fill">
            <a:extLst>
              <a:ext uri="{FF2B5EF4-FFF2-40B4-BE49-F238E27FC236}">
                <a16:creationId xmlns:a16="http://schemas.microsoft.com/office/drawing/2014/main" id="{5552518F-ADD1-D522-F8D0-18344954053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3056" y="2371244"/>
            <a:ext cx="914400" cy="914400"/>
          </a:xfrm>
          <a:prstGeom prst="rect">
            <a:avLst/>
          </a:prstGeom>
        </p:spPr>
      </p:pic>
      <p:pic>
        <p:nvPicPr>
          <p:cNvPr id="60" name="Graphic 47" descr="Laptop with solid fill">
            <a:extLst>
              <a:ext uri="{FF2B5EF4-FFF2-40B4-BE49-F238E27FC236}">
                <a16:creationId xmlns:a16="http://schemas.microsoft.com/office/drawing/2014/main" id="{DFCAA046-394D-CF30-E4E6-57D7687AD34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3962" y="2390188"/>
            <a:ext cx="914400" cy="914400"/>
          </a:xfrm>
          <a:prstGeom prst="rect">
            <a:avLst/>
          </a:prstGeom>
        </p:spPr>
      </p:pic>
      <p:pic>
        <p:nvPicPr>
          <p:cNvPr id="61" name="Graphic 51" descr="Cloud Computing with solid fill">
            <a:extLst>
              <a:ext uri="{FF2B5EF4-FFF2-40B4-BE49-F238E27FC236}">
                <a16:creationId xmlns:a16="http://schemas.microsoft.com/office/drawing/2014/main" id="{934FBF59-C9FA-8132-CFA1-E0AAAA86909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7959" y="2390188"/>
            <a:ext cx="914400" cy="914400"/>
          </a:xfrm>
          <a:prstGeom prst="rect">
            <a:avLst/>
          </a:prstGeom>
        </p:spPr>
      </p:pic>
      <p:sp>
        <p:nvSpPr>
          <p:cNvPr id="3" name="Freeform 5">
            <a:extLst>
              <a:ext uri="{FF2B5EF4-FFF2-40B4-BE49-F238E27FC236}">
                <a16:creationId xmlns:a16="http://schemas.microsoft.com/office/drawing/2014/main" id="{26DAF895-AE81-C51F-175C-DA72532D3006}"/>
              </a:ext>
            </a:extLst>
          </p:cNvPr>
          <p:cNvSpPr>
            <a:spLocks noChangeAspect="1"/>
          </p:cNvSpPr>
          <p:nvPr/>
        </p:nvSpPr>
        <p:spPr>
          <a:xfrm>
            <a:off x="0" y="309966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02944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9AF4B4-304E-2D5E-AD90-29A627620990}"/>
              </a:ext>
            </a:extLst>
          </p:cNvPr>
          <p:cNvSpPr txBox="1"/>
          <p:nvPr/>
        </p:nvSpPr>
        <p:spPr>
          <a:xfrm>
            <a:off x="272128" y="410867"/>
            <a:ext cx="55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846AA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TIỆN ÍCH</a:t>
            </a:r>
            <a:endParaRPr lang="vi-VN" sz="2800" b="1" dirty="0">
              <a:solidFill>
                <a:srgbClr val="0846AA"/>
              </a:solidFill>
              <a:latin typeface="Helvetica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idx">
            <a:extLst>
              <a:ext uri="{FF2B5EF4-FFF2-40B4-BE49-F238E27FC236}">
                <a16:creationId xmlns:a16="http://schemas.microsoft.com/office/drawing/2014/main" id="{1F920CF3-A4C7-07FA-9129-E79DA4868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205" y="6449349"/>
            <a:ext cx="2094795" cy="4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5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24F130-C021-CBFD-579A-136DD09884FE}"/>
              </a:ext>
            </a:extLst>
          </p:cNvPr>
          <p:cNvSpPr txBox="1"/>
          <p:nvPr/>
        </p:nvSpPr>
        <p:spPr>
          <a:xfrm>
            <a:off x="394011" y="1721927"/>
            <a:ext cx="28920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</a:p>
          <a:p>
            <a:pPr algn="r"/>
            <a:r>
              <a:rPr lang="en-US" sz="5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 BÀY</a:t>
            </a:r>
            <a:endParaRPr lang="en-US" sz="5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99F4EF-61B0-969B-533A-BFC74D1A101D}"/>
              </a:ext>
            </a:extLst>
          </p:cNvPr>
          <p:cNvSpPr txBox="1"/>
          <p:nvPr/>
        </p:nvSpPr>
        <p:spPr>
          <a:xfrm>
            <a:off x="13056243" y="315063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FA40FE-9677-E696-3051-EAE60B8F0C92}"/>
              </a:ext>
            </a:extLst>
          </p:cNvPr>
          <p:cNvSpPr txBox="1"/>
          <p:nvPr/>
        </p:nvSpPr>
        <p:spPr>
          <a:xfrm>
            <a:off x="15046036" y="812569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7" name="Picture 6" descr="A magnifying glass and graph&#10;&#10;Description automatically generated">
            <a:extLst>
              <a:ext uri="{FF2B5EF4-FFF2-40B4-BE49-F238E27FC236}">
                <a16:creationId xmlns:a16="http://schemas.microsoft.com/office/drawing/2014/main" id="{0F173A75-965B-0439-69D4-A1376ABA0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180" y="194014"/>
            <a:ext cx="849600" cy="849600"/>
          </a:xfrm>
          <a:prstGeom prst="rect">
            <a:avLst/>
          </a:prstGeom>
        </p:spPr>
      </p:pic>
      <p:sp>
        <p:nvSpPr>
          <p:cNvPr id="8" name="Rounded Rectangle 25">
            <a:extLst>
              <a:ext uri="{FF2B5EF4-FFF2-40B4-BE49-F238E27FC236}">
                <a16:creationId xmlns:a16="http://schemas.microsoft.com/office/drawing/2014/main" id="{AE6F3ABF-7619-14AF-B1BE-09A327935D8D}"/>
              </a:ext>
            </a:extLst>
          </p:cNvPr>
          <p:cNvSpPr/>
          <p:nvPr/>
        </p:nvSpPr>
        <p:spPr>
          <a:xfrm>
            <a:off x="6385143" y="388026"/>
            <a:ext cx="4741803" cy="655588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vi-VN" sz="3200" b="1">
                <a:solidFill>
                  <a:srgbClr val="F5912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VIỆN CHUYỂN ĐỔI SỐ</a:t>
            </a:r>
            <a:endParaRPr lang="en-US" sz="3200" b="1" dirty="0">
              <a:solidFill>
                <a:srgbClr val="F5912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" name="Picture 15" descr="A hand pointing at a gear with question marks&#10;&#10;Description automatically generated">
            <a:extLst>
              <a:ext uri="{FF2B5EF4-FFF2-40B4-BE49-F238E27FC236}">
                <a16:creationId xmlns:a16="http://schemas.microsoft.com/office/drawing/2014/main" id="{04F81D28-B2A0-2BB0-4EF6-400AAC295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179" y="1358165"/>
            <a:ext cx="790623" cy="790623"/>
          </a:xfrm>
          <a:prstGeom prst="rect">
            <a:avLst/>
          </a:prstGeom>
        </p:spPr>
      </p:pic>
      <p:sp>
        <p:nvSpPr>
          <p:cNvPr id="18" name="Rounded Rectangle 25">
            <a:extLst>
              <a:ext uri="{FF2B5EF4-FFF2-40B4-BE49-F238E27FC236}">
                <a16:creationId xmlns:a16="http://schemas.microsoft.com/office/drawing/2014/main" id="{E54B71E5-59B7-C2E7-4399-C108749899FB}"/>
              </a:ext>
            </a:extLst>
          </p:cNvPr>
          <p:cNvSpPr/>
          <p:nvPr/>
        </p:nvSpPr>
        <p:spPr>
          <a:xfrm>
            <a:off x="6397074" y="2757764"/>
            <a:ext cx="4838184" cy="584776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en-US" sz="3200" b="1" dirty="0">
                <a:solidFill>
                  <a:srgbClr val="F5912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ĐẶC ĐIỂM VÀ LỢI ÍCH</a:t>
            </a:r>
          </a:p>
        </p:txBody>
      </p:sp>
      <p:pic>
        <p:nvPicPr>
          <p:cNvPr id="20" name="Picture 19" descr="A calendar with a clock and colorful boxes&#10;&#10;Description automatically generated">
            <a:extLst>
              <a:ext uri="{FF2B5EF4-FFF2-40B4-BE49-F238E27FC236}">
                <a16:creationId xmlns:a16="http://schemas.microsoft.com/office/drawing/2014/main" id="{960654CD-B9D2-413A-202F-015162DB3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352" y="2606667"/>
            <a:ext cx="722583" cy="722583"/>
          </a:xfrm>
          <a:prstGeom prst="rect">
            <a:avLst/>
          </a:prstGeom>
        </p:spPr>
      </p:pic>
      <p:sp>
        <p:nvSpPr>
          <p:cNvPr id="21" name="Rounded Rectangle 25">
            <a:extLst>
              <a:ext uri="{FF2B5EF4-FFF2-40B4-BE49-F238E27FC236}">
                <a16:creationId xmlns:a16="http://schemas.microsoft.com/office/drawing/2014/main" id="{9886BEC8-ECF8-B235-B687-23415EF4FC23}"/>
              </a:ext>
            </a:extLst>
          </p:cNvPr>
          <p:cNvSpPr/>
          <p:nvPr/>
        </p:nvSpPr>
        <p:spPr>
          <a:xfrm>
            <a:off x="6397074" y="1528755"/>
            <a:ext cx="4468278" cy="584776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en-US" sz="3200" b="1" dirty="0">
                <a:solidFill>
                  <a:srgbClr val="1C4CA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TỔNG QUAN DP247</a:t>
            </a:r>
          </a:p>
        </p:txBody>
      </p:sp>
      <p:pic>
        <p:nvPicPr>
          <p:cNvPr id="2" name="Picture 2" descr="idx">
            <a:extLst>
              <a:ext uri="{FF2B5EF4-FFF2-40B4-BE49-F238E27FC236}">
                <a16:creationId xmlns:a16="http://schemas.microsoft.com/office/drawing/2014/main" id="{5792BB78-E5D3-B0B3-8B70-E1AF41F67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65" y="138546"/>
            <a:ext cx="3366182" cy="65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magnifying glass and graph&#10;&#10;Description automatically generated">
            <a:extLst>
              <a:ext uri="{FF2B5EF4-FFF2-40B4-BE49-F238E27FC236}">
                <a16:creationId xmlns:a16="http://schemas.microsoft.com/office/drawing/2014/main" id="{EB34F1C1-88AA-2DB8-4136-157E4D16D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006" y="3742507"/>
            <a:ext cx="849600" cy="849600"/>
          </a:xfrm>
          <a:prstGeom prst="rect">
            <a:avLst/>
          </a:prstGeom>
        </p:spPr>
      </p:pic>
      <p:sp>
        <p:nvSpPr>
          <p:cNvPr id="4" name="Rounded Rectangle 25">
            <a:extLst>
              <a:ext uri="{FF2B5EF4-FFF2-40B4-BE49-F238E27FC236}">
                <a16:creationId xmlns:a16="http://schemas.microsoft.com/office/drawing/2014/main" id="{449AD5F2-471A-DE9B-5848-FA49FD934E69}"/>
              </a:ext>
            </a:extLst>
          </p:cNvPr>
          <p:cNvSpPr/>
          <p:nvPr/>
        </p:nvSpPr>
        <p:spPr>
          <a:xfrm>
            <a:off x="6385143" y="3916118"/>
            <a:ext cx="4741803" cy="655588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vi-VN" sz="3200" b="1" dirty="0">
                <a:solidFill>
                  <a:srgbClr val="1C4CA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MÔ HÌNH TỔNG QUÁT</a:t>
            </a:r>
          </a:p>
        </p:txBody>
      </p:sp>
      <p:pic>
        <p:nvPicPr>
          <p:cNvPr id="5" name="Picture 4" descr="A hand pointing at a gear with question marks&#10;&#10;Description automatically generated">
            <a:extLst>
              <a:ext uri="{FF2B5EF4-FFF2-40B4-BE49-F238E27FC236}">
                <a16:creationId xmlns:a16="http://schemas.microsoft.com/office/drawing/2014/main" id="{10F820CE-115A-E9B0-A0FF-67BC349AF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159" y="4867264"/>
            <a:ext cx="790623" cy="790623"/>
          </a:xfrm>
          <a:prstGeom prst="rect">
            <a:avLst/>
          </a:prstGeom>
        </p:spPr>
      </p:pic>
      <p:sp>
        <p:nvSpPr>
          <p:cNvPr id="9" name="Rounded Rectangle 25">
            <a:extLst>
              <a:ext uri="{FF2B5EF4-FFF2-40B4-BE49-F238E27FC236}">
                <a16:creationId xmlns:a16="http://schemas.microsoft.com/office/drawing/2014/main" id="{6D7B2CE3-C0DE-EF33-E4C8-E3AD1B3DA8DD}"/>
              </a:ext>
            </a:extLst>
          </p:cNvPr>
          <p:cNvSpPr/>
          <p:nvPr/>
        </p:nvSpPr>
        <p:spPr>
          <a:xfrm>
            <a:off x="6397074" y="5953444"/>
            <a:ext cx="4838184" cy="584776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en-US" sz="3200" b="1" dirty="0">
                <a:solidFill>
                  <a:srgbClr val="1C4CA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DEMO VÀ HỎI ĐÁP</a:t>
            </a:r>
          </a:p>
        </p:txBody>
      </p:sp>
      <p:pic>
        <p:nvPicPr>
          <p:cNvPr id="11" name="Picture 10" descr="A calendar with a clock and colorful boxes&#10;&#10;Description automatically generated">
            <a:extLst>
              <a:ext uri="{FF2B5EF4-FFF2-40B4-BE49-F238E27FC236}">
                <a16:creationId xmlns:a16="http://schemas.microsoft.com/office/drawing/2014/main" id="{867897CD-2B60-65D7-FAC0-6450196B5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179" y="5824534"/>
            <a:ext cx="722583" cy="722583"/>
          </a:xfrm>
          <a:prstGeom prst="rect">
            <a:avLst/>
          </a:prstGeom>
        </p:spPr>
      </p:pic>
      <p:sp>
        <p:nvSpPr>
          <p:cNvPr id="12" name="Rounded Rectangle 25">
            <a:extLst>
              <a:ext uri="{FF2B5EF4-FFF2-40B4-BE49-F238E27FC236}">
                <a16:creationId xmlns:a16="http://schemas.microsoft.com/office/drawing/2014/main" id="{F7CE8978-00F6-C98A-F11C-352FBCB94799}"/>
              </a:ext>
            </a:extLst>
          </p:cNvPr>
          <p:cNvSpPr/>
          <p:nvPr/>
        </p:nvSpPr>
        <p:spPr>
          <a:xfrm>
            <a:off x="6397074" y="4970187"/>
            <a:ext cx="5614111" cy="584776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en-US" sz="3200" b="1" dirty="0">
                <a:solidFill>
                  <a:srgbClr val="F5912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TÍNH NĂNG CÁC PHÂN HỆ</a:t>
            </a:r>
          </a:p>
        </p:txBody>
      </p:sp>
    </p:spTree>
    <p:extLst>
      <p:ext uri="{BB962C8B-B14F-4D97-AF65-F5344CB8AC3E}">
        <p14:creationId xmlns:p14="http://schemas.microsoft.com/office/powerpoint/2010/main" val="120738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3">
            <a:extLst>
              <a:ext uri="{FF2B5EF4-FFF2-40B4-BE49-F238E27FC236}">
                <a16:creationId xmlns:a16="http://schemas.microsoft.com/office/drawing/2014/main" id="{CBFB7ED8-DE12-74D1-3694-748562010C6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08" y="1098628"/>
            <a:ext cx="5548742" cy="554874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777CD8B-2298-A755-C82C-7D671ED8227A}"/>
              </a:ext>
            </a:extLst>
          </p:cNvPr>
          <p:cNvSpPr/>
          <p:nvPr/>
        </p:nvSpPr>
        <p:spPr>
          <a:xfrm>
            <a:off x="7085568" y="1452217"/>
            <a:ext cx="5929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báo.</a:t>
            </a:r>
            <a:endParaRPr lang="en-US" sz="2000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51B89C-9B0B-5AEF-0919-AF553DAF75DE}"/>
              </a:ext>
            </a:extLst>
          </p:cNvPr>
          <p:cNvSpPr/>
          <p:nvPr/>
        </p:nvSpPr>
        <p:spPr>
          <a:xfrm>
            <a:off x="7062407" y="2436688"/>
            <a:ext cx="5515601" cy="405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Nhắc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nhở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41BCB4-CD5F-EB3E-0170-E1018A4B4F87}"/>
              </a:ext>
            </a:extLst>
          </p:cNvPr>
          <p:cNvSpPr/>
          <p:nvPr/>
        </p:nvSpPr>
        <p:spPr>
          <a:xfrm>
            <a:off x="7092732" y="3482943"/>
            <a:ext cx="5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 trữ/Phục hồi.</a:t>
            </a:r>
            <a:endParaRPr lang="en-US" sz="2000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DFBC1F-802E-3507-EE05-D7D76BCAA6E4}"/>
              </a:ext>
            </a:extLst>
          </p:cNvPr>
          <p:cNvSpPr/>
          <p:nvPr/>
        </p:nvSpPr>
        <p:spPr>
          <a:xfrm>
            <a:off x="7092730" y="4504930"/>
            <a:ext cx="53209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lý xác thực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 dùng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0474228-C879-3471-1054-8A7C79E99EB3}"/>
              </a:ext>
            </a:extLst>
          </p:cNvPr>
          <p:cNvSpPr/>
          <p:nvPr/>
        </p:nvSpPr>
        <p:spPr>
          <a:xfrm>
            <a:off x="7085568" y="5501111"/>
            <a:ext cx="596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Chatbot hỗ trợ khách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hàng.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2519F1-784D-074A-3AF4-9B4AF444DD36}"/>
              </a:ext>
            </a:extLst>
          </p:cNvPr>
          <p:cNvGrpSpPr/>
          <p:nvPr/>
        </p:nvGrpSpPr>
        <p:grpSpPr>
          <a:xfrm>
            <a:off x="6700534" y="1580577"/>
            <a:ext cx="392198" cy="4184500"/>
            <a:chOff x="5447133" y="776112"/>
            <a:chExt cx="608223" cy="4184500"/>
          </a:xfrm>
          <a:solidFill>
            <a:srgbClr val="0846AA"/>
          </a:solidFill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A5B8F30-92AA-7584-B8F8-E3B641F4F698}"/>
                </a:ext>
              </a:extLst>
            </p:cNvPr>
            <p:cNvGrpSpPr/>
            <p:nvPr/>
          </p:nvGrpSpPr>
          <p:grpSpPr>
            <a:xfrm>
              <a:off x="5447133" y="776112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11EFB65-8CC4-7185-F9EA-D927EAA262BA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0ED08550-42D1-74E2-CC42-8157E49E2AB1}"/>
                  </a:ext>
                </a:extLst>
              </p:cNvPr>
              <p:cNvCxnSpPr>
                <a:cxnSpLocks/>
                <a:stCxn id="83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A12D3D7-7321-700F-480F-3A974535AD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4AC78674-4959-CAFE-0FF8-331FDFC574A1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E3F5D28-39D4-0054-746C-8251AD1E6F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21A3DD4-3C8C-1FCA-C1CE-CFC909C33FEE}"/>
                </a:ext>
              </a:extLst>
            </p:cNvPr>
            <p:cNvGrpSpPr/>
            <p:nvPr/>
          </p:nvGrpSpPr>
          <p:grpSpPr>
            <a:xfrm>
              <a:off x="5447133" y="1797839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F6F8950E-4D3E-0C53-8957-576BA0E656FB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1019BE3-B722-5DCB-1F9F-E65FFC10912A}"/>
                  </a:ext>
                </a:extLst>
              </p:cNvPr>
              <p:cNvCxnSpPr>
                <a:cxnSpLocks/>
                <a:stCxn id="78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9303030-23A2-00B7-024D-E77FC4E2F0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7AE206-8765-1D8C-511B-714FDF8D5BFC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D9F1A81C-A580-D743-0318-1091876EE4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8517A11-F5CA-BD4D-8E4E-57522BA24D6A}"/>
                </a:ext>
              </a:extLst>
            </p:cNvPr>
            <p:cNvGrpSpPr/>
            <p:nvPr/>
          </p:nvGrpSpPr>
          <p:grpSpPr>
            <a:xfrm>
              <a:off x="5447133" y="2819826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8678BEF-1D3C-0A7B-6A1A-5FD0F5B9AAA7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3415F7C-B05F-8DD1-3CCA-BDBE13D1723C}"/>
                  </a:ext>
                </a:extLst>
              </p:cNvPr>
              <p:cNvCxnSpPr>
                <a:cxnSpLocks/>
                <a:stCxn id="73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2136AC8-F34A-1B85-4656-43DB8E24D1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2E73F5A-E628-54AC-D196-DAF8ED5376B3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3172B1F-5F23-590D-E270-EA3C09ADD4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C4F992E-684D-211A-FA59-947A150DFC52}"/>
                </a:ext>
              </a:extLst>
            </p:cNvPr>
            <p:cNvGrpSpPr/>
            <p:nvPr/>
          </p:nvGrpSpPr>
          <p:grpSpPr>
            <a:xfrm>
              <a:off x="5450281" y="3846835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3E3326D-94C7-A576-3930-4AE078CF096A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7D9CE85-F229-1C0E-4557-22B90FEB3A77}"/>
                  </a:ext>
                </a:extLst>
              </p:cNvPr>
              <p:cNvCxnSpPr>
                <a:cxnSpLocks/>
                <a:stCxn id="68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13C08F1-12E4-EB0C-B3EE-4F5197148A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54703AE-5252-9DA8-10F5-21021833DEFB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1E2175AE-0C1A-BBDD-2567-1005FCDD44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Freeform 5">
            <a:extLst>
              <a:ext uri="{FF2B5EF4-FFF2-40B4-BE49-F238E27FC236}">
                <a16:creationId xmlns:a16="http://schemas.microsoft.com/office/drawing/2014/main" id="{A1D00F92-6DB7-25F9-69E5-A7B64E0B9F8A}"/>
              </a:ext>
            </a:extLst>
          </p:cNvPr>
          <p:cNvSpPr>
            <a:spLocks noChangeAspect="1"/>
          </p:cNvSpPr>
          <p:nvPr/>
        </p:nvSpPr>
        <p:spPr>
          <a:xfrm>
            <a:off x="0" y="309966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02944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080F1-3B92-6F7E-820A-5FC2F1D69089}"/>
              </a:ext>
            </a:extLst>
          </p:cNvPr>
          <p:cNvSpPr txBox="1"/>
          <p:nvPr/>
        </p:nvSpPr>
        <p:spPr>
          <a:xfrm>
            <a:off x="272128" y="410867"/>
            <a:ext cx="55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846AA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QUẢN TRỊ HỆ THỐNG</a:t>
            </a:r>
          </a:p>
        </p:txBody>
      </p:sp>
      <p:pic>
        <p:nvPicPr>
          <p:cNvPr id="6" name="Picture 5" descr="idx">
            <a:extLst>
              <a:ext uri="{FF2B5EF4-FFF2-40B4-BE49-F238E27FC236}">
                <a16:creationId xmlns:a16="http://schemas.microsoft.com/office/drawing/2014/main" id="{7ACA38BC-0091-E248-D5B5-42A7145F0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205" y="6449349"/>
            <a:ext cx="2094795" cy="4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355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3F09A56-74E9-11BB-70CA-329DFADB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66" y="1686804"/>
            <a:ext cx="4642313" cy="389501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777CD8B-2298-A755-C82C-7D671ED8227A}"/>
              </a:ext>
            </a:extLst>
          </p:cNvPr>
          <p:cNvSpPr/>
          <p:nvPr/>
        </p:nvSpPr>
        <p:spPr>
          <a:xfrm>
            <a:off x="7253912" y="1514211"/>
            <a:ext cx="5929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online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Zoom.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51B89C-9B0B-5AEF-0919-AF553DAF75DE}"/>
              </a:ext>
            </a:extLst>
          </p:cNvPr>
          <p:cNvSpPr/>
          <p:nvPr/>
        </p:nvSpPr>
        <p:spPr>
          <a:xfrm>
            <a:off x="7230751" y="2498682"/>
            <a:ext cx="5515601" cy="405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Họp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online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Google Meet.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41BCB4-CD5F-EB3E-0170-E1018A4B4F87}"/>
              </a:ext>
            </a:extLst>
          </p:cNvPr>
          <p:cNvSpPr/>
          <p:nvPr/>
        </p:nvSpPr>
        <p:spPr>
          <a:xfrm>
            <a:off x="7261076" y="3544937"/>
            <a:ext cx="5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Chấm công với Hanet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Camera AI.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DFBC1F-802E-3507-EE05-D7D76BCAA6E4}"/>
              </a:ext>
            </a:extLst>
          </p:cNvPr>
          <p:cNvSpPr/>
          <p:nvPr/>
        </p:nvSpPr>
        <p:spPr>
          <a:xfrm>
            <a:off x="7261074" y="4566924"/>
            <a:ext cx="53209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0474228-C879-3471-1054-8A7C79E99EB3}"/>
              </a:ext>
            </a:extLst>
          </p:cNvPr>
          <p:cNvSpPr/>
          <p:nvPr/>
        </p:nvSpPr>
        <p:spPr>
          <a:xfrm>
            <a:off x="7253912" y="5582428"/>
            <a:ext cx="596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 hợp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 </a:t>
            </a:r>
            <a:r>
              <a:rPr lang="en-US" sz="200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 OpenAI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2519F1-784D-074A-3AF4-9B4AF444DD36}"/>
              </a:ext>
            </a:extLst>
          </p:cNvPr>
          <p:cNvGrpSpPr/>
          <p:nvPr/>
        </p:nvGrpSpPr>
        <p:grpSpPr>
          <a:xfrm>
            <a:off x="6868878" y="1642571"/>
            <a:ext cx="392198" cy="4184500"/>
            <a:chOff x="5447133" y="776112"/>
            <a:chExt cx="608223" cy="4184500"/>
          </a:xfrm>
          <a:solidFill>
            <a:srgbClr val="0846AA"/>
          </a:soli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A5B8F30-92AA-7584-B8F8-E3B641F4F698}"/>
                </a:ext>
              </a:extLst>
            </p:cNvPr>
            <p:cNvGrpSpPr/>
            <p:nvPr/>
          </p:nvGrpSpPr>
          <p:grpSpPr>
            <a:xfrm>
              <a:off x="5447133" y="776112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11EFB65-8CC4-7185-F9EA-D927EAA262BA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ED08550-42D1-74E2-CC42-8157E49E2AB1}"/>
                  </a:ext>
                </a:extLst>
              </p:cNvPr>
              <p:cNvCxnSpPr>
                <a:cxnSpLocks/>
                <a:stCxn id="61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A12D3D7-7321-700F-480F-3A974535AD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AC78674-4959-CAFE-0FF8-331FDFC574A1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E3F5D28-39D4-0054-746C-8251AD1E6F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21A3DD4-3C8C-1FCA-C1CE-CFC909C33FEE}"/>
                </a:ext>
              </a:extLst>
            </p:cNvPr>
            <p:cNvGrpSpPr/>
            <p:nvPr/>
          </p:nvGrpSpPr>
          <p:grpSpPr>
            <a:xfrm>
              <a:off x="5447133" y="1797839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6F8950E-4D3E-0C53-8957-576BA0E656FB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1019BE3-B722-5DCB-1F9F-E65FFC10912A}"/>
                  </a:ext>
                </a:extLst>
              </p:cNvPr>
              <p:cNvCxnSpPr>
                <a:cxnSpLocks/>
                <a:stCxn id="56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9303030-23A2-00B7-024D-E77FC4E2F0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47AE206-8765-1D8C-511B-714FDF8D5BFC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9F1A81C-A580-D743-0318-1091876EE4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517A11-F5CA-BD4D-8E4E-57522BA24D6A}"/>
                </a:ext>
              </a:extLst>
            </p:cNvPr>
            <p:cNvGrpSpPr/>
            <p:nvPr/>
          </p:nvGrpSpPr>
          <p:grpSpPr>
            <a:xfrm>
              <a:off x="5447133" y="2819826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8678BEF-1D3C-0A7B-6A1A-5FD0F5B9AAA7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3415F7C-B05F-8DD1-3CCA-BDBE13D1723C}"/>
                  </a:ext>
                </a:extLst>
              </p:cNvPr>
              <p:cNvCxnSpPr>
                <a:cxnSpLocks/>
                <a:stCxn id="51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2136AC8-F34A-1B85-4656-43DB8E24D1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2E73F5A-E628-54AC-D196-DAF8ED5376B3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3172B1F-5F23-590D-E270-EA3C09ADD4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C4F992E-684D-211A-FA59-947A150DFC52}"/>
                </a:ext>
              </a:extLst>
            </p:cNvPr>
            <p:cNvGrpSpPr/>
            <p:nvPr/>
          </p:nvGrpSpPr>
          <p:grpSpPr>
            <a:xfrm>
              <a:off x="5450281" y="3846835"/>
              <a:ext cx="605075" cy="1113777"/>
              <a:chOff x="517510" y="1692390"/>
              <a:chExt cx="365919" cy="945493"/>
            </a:xfrm>
            <a:grpFill/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3E3326D-94C7-A576-3930-4AE078CF096A}"/>
                  </a:ext>
                </a:extLst>
              </p:cNvPr>
              <p:cNvSpPr/>
              <p:nvPr/>
            </p:nvSpPr>
            <p:spPr>
              <a:xfrm>
                <a:off x="801133" y="1692390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7D9CE85-F229-1C0E-4557-22B90FEB3A77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13C08F1-12E4-EB0C-B3EE-4F5197148A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54703AE-5252-9DA8-10F5-21021833DEFB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E2175AE-0C1A-BBDD-2567-1005FCDD44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Freeform 5">
            <a:extLst>
              <a:ext uri="{FF2B5EF4-FFF2-40B4-BE49-F238E27FC236}">
                <a16:creationId xmlns:a16="http://schemas.microsoft.com/office/drawing/2014/main" id="{82C8CB62-9854-A8BF-2139-59478B7A5DA6}"/>
              </a:ext>
            </a:extLst>
          </p:cNvPr>
          <p:cNvSpPr>
            <a:spLocks noChangeAspect="1"/>
          </p:cNvSpPr>
          <p:nvPr/>
        </p:nvSpPr>
        <p:spPr>
          <a:xfrm>
            <a:off x="0" y="309966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02944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6F8E8-F5C5-685E-0B47-6E348B1AC764}"/>
              </a:ext>
            </a:extLst>
          </p:cNvPr>
          <p:cNvSpPr txBox="1"/>
          <p:nvPr/>
        </p:nvSpPr>
        <p:spPr>
          <a:xfrm>
            <a:off x="272128" y="410867"/>
            <a:ext cx="55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846AA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TÍCH HỢP – MỞ RỘNG</a:t>
            </a:r>
          </a:p>
        </p:txBody>
      </p:sp>
      <p:pic>
        <p:nvPicPr>
          <p:cNvPr id="6" name="Picture 5" descr="idx">
            <a:extLst>
              <a:ext uri="{FF2B5EF4-FFF2-40B4-BE49-F238E27FC236}">
                <a16:creationId xmlns:a16="http://schemas.microsoft.com/office/drawing/2014/main" id="{B415E932-1C47-0622-62F2-DD62B5A7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205" y="6449349"/>
            <a:ext cx="2094795" cy="4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687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1">
            <a:extLst>
              <a:ext uri="{FF2B5EF4-FFF2-40B4-BE49-F238E27FC236}">
                <a16:creationId xmlns:a16="http://schemas.microsoft.com/office/drawing/2014/main" id="{F4B558C1-8B6E-0B49-E9CC-F8C31C83203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064" y="1581285"/>
            <a:ext cx="5730508" cy="398667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8777CD8B-2298-A755-C82C-7D671ED8227A}"/>
              </a:ext>
            </a:extLst>
          </p:cNvPr>
          <p:cNvSpPr/>
          <p:nvPr/>
        </p:nvSpPr>
        <p:spPr>
          <a:xfrm>
            <a:off x="6575676" y="1331614"/>
            <a:ext cx="5472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651B89C-9B0B-5AEF-0919-AF553DAF75DE}"/>
              </a:ext>
            </a:extLst>
          </p:cNvPr>
          <p:cNvSpPr/>
          <p:nvPr/>
        </p:nvSpPr>
        <p:spPr>
          <a:xfrm>
            <a:off x="6575675" y="2343699"/>
            <a:ext cx="4943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quỹ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sánh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lương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041BCB4-CD5F-EB3E-0170-E1018A4B4F87}"/>
              </a:ext>
            </a:extLst>
          </p:cNvPr>
          <p:cNvSpPr/>
          <p:nvPr/>
        </p:nvSpPr>
        <p:spPr>
          <a:xfrm>
            <a:off x="6532656" y="3389954"/>
            <a:ext cx="5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 cáo đánh giá chất lượng hỗ trợ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DFBC1F-802E-3507-EE05-D7D76BCAA6E4}"/>
              </a:ext>
            </a:extLst>
          </p:cNvPr>
          <p:cNvSpPr/>
          <p:nvPr/>
        </p:nvSpPr>
        <p:spPr>
          <a:xfrm>
            <a:off x="6532654" y="4411941"/>
            <a:ext cx="53209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 cáo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phân hệ hỗ trợ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0474228-C879-3471-1054-8A7C79E99EB3}"/>
              </a:ext>
            </a:extLst>
          </p:cNvPr>
          <p:cNvSpPr/>
          <p:nvPr/>
        </p:nvSpPr>
        <p:spPr>
          <a:xfrm>
            <a:off x="6543676" y="5448294"/>
            <a:ext cx="59607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báo cáo bán hàng: thu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chi</a:t>
            </a:r>
            <a:r>
              <a:rPr lang="en-US" sz="200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công nợ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...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E2519F1-784D-074A-3AF4-9B4AF444DD36}"/>
              </a:ext>
            </a:extLst>
          </p:cNvPr>
          <p:cNvGrpSpPr/>
          <p:nvPr/>
        </p:nvGrpSpPr>
        <p:grpSpPr>
          <a:xfrm>
            <a:off x="6140458" y="1487588"/>
            <a:ext cx="405248" cy="4184500"/>
            <a:chOff x="5447133" y="776112"/>
            <a:chExt cx="628461" cy="4184500"/>
          </a:xfrm>
          <a:solidFill>
            <a:srgbClr val="0846AA"/>
          </a:solidFill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A5B8F30-92AA-7584-B8F8-E3B641F4F698}"/>
                </a:ext>
              </a:extLst>
            </p:cNvPr>
            <p:cNvGrpSpPr/>
            <p:nvPr/>
          </p:nvGrpSpPr>
          <p:grpSpPr>
            <a:xfrm>
              <a:off x="5447133" y="776112"/>
              <a:ext cx="625313" cy="1113777"/>
              <a:chOff x="517510" y="1692390"/>
              <a:chExt cx="378158" cy="945493"/>
            </a:xfrm>
            <a:grpFill/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D11EFB65-8CC4-7185-F9EA-D927EAA262BA}"/>
                  </a:ext>
                </a:extLst>
              </p:cNvPr>
              <p:cNvSpPr/>
              <p:nvPr/>
            </p:nvSpPr>
            <p:spPr>
              <a:xfrm>
                <a:off x="801133" y="1692390"/>
                <a:ext cx="94535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ED08550-42D1-74E2-CC42-8157E49E2AB1}"/>
                  </a:ext>
                </a:extLst>
              </p:cNvPr>
              <p:cNvCxnSpPr>
                <a:cxnSpLocks/>
                <a:stCxn id="87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A12D3D7-7321-700F-480F-3A974535AD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4AC78674-4959-CAFE-0FF8-331FDFC574A1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E3F5D28-39D4-0054-746C-8251AD1E6F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21A3DD4-3C8C-1FCA-C1CE-CFC909C33FEE}"/>
                </a:ext>
              </a:extLst>
            </p:cNvPr>
            <p:cNvGrpSpPr/>
            <p:nvPr/>
          </p:nvGrpSpPr>
          <p:grpSpPr>
            <a:xfrm>
              <a:off x="5447133" y="1797839"/>
              <a:ext cx="625313" cy="1113777"/>
              <a:chOff x="517510" y="1692390"/>
              <a:chExt cx="378158" cy="945493"/>
            </a:xfrm>
            <a:grpFill/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6F8950E-4D3E-0C53-8957-576BA0E656FB}"/>
                  </a:ext>
                </a:extLst>
              </p:cNvPr>
              <p:cNvSpPr/>
              <p:nvPr/>
            </p:nvSpPr>
            <p:spPr>
              <a:xfrm>
                <a:off x="801133" y="1692390"/>
                <a:ext cx="94535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1019BE3-B722-5DCB-1F9F-E65FFC10912A}"/>
                  </a:ext>
                </a:extLst>
              </p:cNvPr>
              <p:cNvCxnSpPr>
                <a:cxnSpLocks/>
                <a:stCxn id="82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F9303030-23A2-00B7-024D-E77FC4E2F0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47AE206-8765-1D8C-511B-714FDF8D5BFC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9F1A81C-A580-D743-0318-1091876EE4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8517A11-F5CA-BD4D-8E4E-57522BA24D6A}"/>
                </a:ext>
              </a:extLst>
            </p:cNvPr>
            <p:cNvGrpSpPr/>
            <p:nvPr/>
          </p:nvGrpSpPr>
          <p:grpSpPr>
            <a:xfrm>
              <a:off x="5447133" y="2819826"/>
              <a:ext cx="625313" cy="1113777"/>
              <a:chOff x="517510" y="1692390"/>
              <a:chExt cx="378158" cy="945493"/>
            </a:xfrm>
            <a:grpFill/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D8678BEF-1D3C-0A7B-6A1A-5FD0F5B9AAA7}"/>
                  </a:ext>
                </a:extLst>
              </p:cNvPr>
              <p:cNvSpPr/>
              <p:nvPr/>
            </p:nvSpPr>
            <p:spPr>
              <a:xfrm>
                <a:off x="801133" y="1692390"/>
                <a:ext cx="94535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3415F7C-B05F-8DD1-3CCA-BDBE13D1723C}"/>
                  </a:ext>
                </a:extLst>
              </p:cNvPr>
              <p:cNvCxnSpPr>
                <a:cxnSpLocks/>
                <a:stCxn id="77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2136AC8-F34A-1B85-4656-43DB8E24D1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2E73F5A-E628-54AC-D196-DAF8ED5376B3}"/>
                  </a:ext>
                </a:extLst>
              </p:cNvPr>
              <p:cNvSpPr/>
              <p:nvPr/>
            </p:nvSpPr>
            <p:spPr>
              <a:xfrm>
                <a:off x="801133" y="2555587"/>
                <a:ext cx="82296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3172B1F-5F23-590D-E270-EA3C09ADD4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C4F992E-684D-211A-FA59-947A150DFC52}"/>
                </a:ext>
              </a:extLst>
            </p:cNvPr>
            <p:cNvGrpSpPr/>
            <p:nvPr/>
          </p:nvGrpSpPr>
          <p:grpSpPr>
            <a:xfrm>
              <a:off x="5450281" y="3846835"/>
              <a:ext cx="625313" cy="1113777"/>
              <a:chOff x="517510" y="1692390"/>
              <a:chExt cx="378158" cy="945493"/>
            </a:xfrm>
            <a:grpFill/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3E3326D-94C7-A576-3930-4AE078CF096A}"/>
                  </a:ext>
                </a:extLst>
              </p:cNvPr>
              <p:cNvSpPr/>
              <p:nvPr/>
            </p:nvSpPr>
            <p:spPr>
              <a:xfrm>
                <a:off x="801133" y="1692390"/>
                <a:ext cx="94535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7D9CE85-F229-1C0E-4557-22B90FEB3A77}"/>
                  </a:ext>
                </a:extLst>
              </p:cNvPr>
              <p:cNvCxnSpPr>
                <a:cxnSpLocks/>
                <a:stCxn id="72" idx="2"/>
              </p:cNvCxnSpPr>
              <p:nvPr/>
            </p:nvCxnSpPr>
            <p:spPr>
              <a:xfrm flipH="1" flipV="1">
                <a:off x="517511" y="1733507"/>
                <a:ext cx="283622" cy="31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13C08F1-12E4-EB0C-B3EE-4F5197148A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11" y="1729940"/>
                <a:ext cx="0" cy="871274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54703AE-5252-9DA8-10F5-21021833DEFB}"/>
                  </a:ext>
                </a:extLst>
              </p:cNvPr>
              <p:cNvSpPr/>
              <p:nvPr/>
            </p:nvSpPr>
            <p:spPr>
              <a:xfrm>
                <a:off x="801133" y="2555587"/>
                <a:ext cx="94535" cy="82296"/>
              </a:xfrm>
              <a:prstGeom prst="ellipse">
                <a:avLst/>
              </a:prstGeom>
              <a:grpFill/>
              <a:ln>
                <a:solidFill>
                  <a:srgbClr val="0846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E2175AE-0C1A-BBDD-2567-1005FCDD44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10" y="2601214"/>
                <a:ext cx="283625" cy="4510"/>
              </a:xfrm>
              <a:prstGeom prst="line">
                <a:avLst/>
              </a:prstGeom>
              <a:grpFill/>
              <a:ln w="19050">
                <a:solidFill>
                  <a:srgbClr val="0846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Freeform 5">
            <a:extLst>
              <a:ext uri="{FF2B5EF4-FFF2-40B4-BE49-F238E27FC236}">
                <a16:creationId xmlns:a16="http://schemas.microsoft.com/office/drawing/2014/main" id="{370C0EC5-DA00-0253-3ABD-3F77A4B2980E}"/>
              </a:ext>
            </a:extLst>
          </p:cNvPr>
          <p:cNvSpPr>
            <a:spLocks noChangeAspect="1"/>
          </p:cNvSpPr>
          <p:nvPr/>
        </p:nvSpPr>
        <p:spPr>
          <a:xfrm>
            <a:off x="0" y="309966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02944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26D65-FB3A-7861-4C33-B43E375A03B2}"/>
              </a:ext>
            </a:extLst>
          </p:cNvPr>
          <p:cNvSpPr txBox="1"/>
          <p:nvPr/>
        </p:nvSpPr>
        <p:spPr>
          <a:xfrm>
            <a:off x="272128" y="410867"/>
            <a:ext cx="55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846AA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BÁO CÁO QUẢN TRỊ</a:t>
            </a:r>
          </a:p>
        </p:txBody>
      </p:sp>
      <p:pic>
        <p:nvPicPr>
          <p:cNvPr id="6" name="Picture 5" descr="idx">
            <a:extLst>
              <a:ext uri="{FF2B5EF4-FFF2-40B4-BE49-F238E27FC236}">
                <a16:creationId xmlns:a16="http://schemas.microsoft.com/office/drawing/2014/main" id="{BE2F2182-65A7-C193-B3E7-98E005909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205" y="6449349"/>
            <a:ext cx="2094795" cy="4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34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hand holding a device with icons around it&#10;&#10;Description automatically generated">
            <a:extLst>
              <a:ext uri="{FF2B5EF4-FFF2-40B4-BE49-F238E27FC236}">
                <a16:creationId xmlns:a16="http://schemas.microsoft.com/office/drawing/2014/main" id="{26707285-CC85-EBC0-75F4-1B5A4A1C14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2" r="23100" b="52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2">
            <a:extLst>
              <a:ext uri="{FF2B5EF4-FFF2-40B4-BE49-F238E27FC236}">
                <a16:creationId xmlns:a16="http://schemas.microsoft.com/office/drawing/2014/main" id="{630CF0F6-0F13-89F1-63A2-0941C657665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965018"/>
            <a:ext cx="4447079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lvl="0" algn="ctr">
              <a:spcBef>
                <a:spcPct val="0"/>
              </a:spcBef>
              <a:defRPr sz="4000" b="1">
                <a:solidFill>
                  <a:srgbClr val="0846AA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DEMO VÀ </a:t>
            </a:r>
            <a:br>
              <a:rPr lang="vi-VN" dirty="0"/>
            </a:br>
            <a:r>
              <a:rPr lang="en-US" dirty="0"/>
              <a:t>HỎI ĐÁP</a:t>
            </a:r>
            <a:endParaRPr lang="en-US" altLang="ko-K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idx">
            <a:extLst>
              <a:ext uri="{FF2B5EF4-FFF2-40B4-BE49-F238E27FC236}">
                <a16:creationId xmlns:a16="http://schemas.microsoft.com/office/drawing/2014/main" id="{83FCA95A-0ADC-0F7C-A052-3FC56B219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205" y="6449349"/>
            <a:ext cx="2094795" cy="4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dx">
            <a:extLst>
              <a:ext uri="{FF2B5EF4-FFF2-40B4-BE49-F238E27FC236}">
                <a16:creationId xmlns:a16="http://schemas.microsoft.com/office/drawing/2014/main" id="{EEDFF82E-C4C4-1827-B13A-590E7C7E7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87" y="4666220"/>
            <a:ext cx="3099623" cy="60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697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217374" y="905361"/>
            <a:ext cx="8446975" cy="4293900"/>
            <a:chOff x="0" y="0"/>
            <a:chExt cx="16893950" cy="8587798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5173486" cy="542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endParaRPr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995398" y="2479761"/>
              <a:ext cx="15898552" cy="5283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67"/>
                </a:lnSpc>
              </a:pPr>
              <a:r>
                <a:rPr lang="en-US" sz="9334" b="1" dirty="0" err="1">
                  <a:solidFill>
                    <a:srgbClr val="1C4CA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Trân</a:t>
              </a:r>
              <a:r>
                <a:rPr lang="en-US" sz="9334" b="1" dirty="0">
                  <a:solidFill>
                    <a:srgbClr val="1C4CA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334" b="1" dirty="0" err="1">
                  <a:solidFill>
                    <a:srgbClr val="1C4CA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Trọng</a:t>
              </a:r>
              <a:r>
                <a:rPr lang="en-US" sz="9334" b="1" dirty="0">
                  <a:solidFill>
                    <a:srgbClr val="1C4CA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334" b="1" dirty="0" err="1">
                  <a:solidFill>
                    <a:srgbClr val="1C4CA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Cảm</a:t>
              </a:r>
              <a:r>
                <a:rPr lang="en-US" sz="9334" b="1" dirty="0">
                  <a:solidFill>
                    <a:srgbClr val="1C4CA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334" b="1" dirty="0" err="1">
                  <a:solidFill>
                    <a:srgbClr val="1C4CA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Ơn</a:t>
              </a:r>
              <a:r>
                <a:rPr lang="en-US" sz="9334" b="1" dirty="0">
                  <a:solidFill>
                    <a:srgbClr val="1C4CA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006356"/>
              <a:ext cx="15898552" cy="581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13"/>
                </a:lnSpc>
              </a:pPr>
              <a:endParaRPr sz="120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961293">
            <a:off x="-83095" y="4687870"/>
            <a:ext cx="13174273" cy="42919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7B0017-5FA7-E8AF-E4EE-56DF05D51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860" y="-381334"/>
            <a:ext cx="258687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E507D0E9-FD2E-10AD-781F-60A11742A858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1C4CA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73EC2-D973-8CA2-A16C-EDB781DAFD84}"/>
              </a:ext>
            </a:extLst>
          </p:cNvPr>
          <p:cNvSpPr txBox="1"/>
          <p:nvPr/>
        </p:nvSpPr>
        <p:spPr>
          <a:xfrm>
            <a:off x="398623" y="357653"/>
            <a:ext cx="5419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1" dirty="0">
                <a:solidFill>
                  <a:srgbClr val="F59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endParaRPr lang="en-US" sz="1400" b="1" dirty="0">
              <a:solidFill>
                <a:srgbClr val="F591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321FE-1960-1732-1E9B-4A024AA98CD9}"/>
              </a:ext>
            </a:extLst>
          </p:cNvPr>
          <p:cNvSpPr txBox="1"/>
          <p:nvPr/>
        </p:nvSpPr>
        <p:spPr>
          <a:xfrm>
            <a:off x="358700" y="629307"/>
            <a:ext cx="4320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rgbClr val="1C4CA1"/>
                </a:solidFill>
                <a:latin typeface="Arial" pitchFamily="34" charset="0"/>
                <a:cs typeface="Arial" pitchFamily="34" charset="0"/>
              </a:rPr>
              <a:t>CHUYỂN ĐỔI SỐ</a:t>
            </a:r>
            <a:endParaRPr lang="en-US" sz="2000" b="1" dirty="0">
              <a:solidFill>
                <a:srgbClr val="1C4CA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DF780C-0B4B-A625-89D9-14D2FC83C58E}"/>
              </a:ext>
            </a:extLst>
          </p:cNvPr>
          <p:cNvSpPr txBox="1"/>
          <p:nvPr/>
        </p:nvSpPr>
        <p:spPr>
          <a:xfrm>
            <a:off x="4298731" y="80404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B58481-5C58-0F32-5F3F-A083159AF4DC}"/>
              </a:ext>
            </a:extLst>
          </p:cNvPr>
          <p:cNvSpPr txBox="1"/>
          <p:nvPr/>
        </p:nvSpPr>
        <p:spPr>
          <a:xfrm>
            <a:off x="5097517" y="74623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A building with many windows&#10;&#10;Description automatically generated">
            <a:extLst>
              <a:ext uri="{FF2B5EF4-FFF2-40B4-BE49-F238E27FC236}">
                <a16:creationId xmlns:a16="http://schemas.microsoft.com/office/drawing/2014/main" id="{B90A470C-84DB-60CF-9F92-77796F66F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36" y="2424746"/>
            <a:ext cx="773323" cy="773323"/>
          </a:xfrm>
          <a:prstGeom prst="rect">
            <a:avLst/>
          </a:prstGeom>
        </p:spPr>
      </p:pic>
      <p:sp>
        <p:nvSpPr>
          <p:cNvPr id="11" name="Rounded Rectangle 25">
            <a:extLst>
              <a:ext uri="{FF2B5EF4-FFF2-40B4-BE49-F238E27FC236}">
                <a16:creationId xmlns:a16="http://schemas.microsoft.com/office/drawing/2014/main" id="{26DEE730-CF0C-D4B5-6CF8-0A482495E99D}"/>
              </a:ext>
            </a:extLst>
          </p:cNvPr>
          <p:cNvSpPr/>
          <p:nvPr/>
        </p:nvSpPr>
        <p:spPr>
          <a:xfrm>
            <a:off x="1351946" y="2519019"/>
            <a:ext cx="4730059" cy="584776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0A7F61"/>
              </a:buClr>
            </a:pP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vi-VN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hành lập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vi-VN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năm 2022</a:t>
            </a:r>
            <a:endParaRPr lang="en-US" sz="2400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group of people with a sign&#10;&#10;Description automatically generated">
            <a:extLst>
              <a:ext uri="{FF2B5EF4-FFF2-40B4-BE49-F238E27FC236}">
                <a16:creationId xmlns:a16="http://schemas.microsoft.com/office/drawing/2014/main" id="{73F9C63D-64D8-E4D8-AE8C-B2B227A3E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99" y="3976341"/>
            <a:ext cx="859660" cy="859660"/>
          </a:xfrm>
          <a:prstGeom prst="rect">
            <a:avLst/>
          </a:prstGeom>
        </p:spPr>
      </p:pic>
      <p:sp>
        <p:nvSpPr>
          <p:cNvPr id="15" name="Rounded Rectangle 25">
            <a:extLst>
              <a:ext uri="{FF2B5EF4-FFF2-40B4-BE49-F238E27FC236}">
                <a16:creationId xmlns:a16="http://schemas.microsoft.com/office/drawing/2014/main" id="{84A30DEC-D9D6-E2D1-6C9C-AA791BD17C45}"/>
              </a:ext>
            </a:extLst>
          </p:cNvPr>
          <p:cNvSpPr/>
          <p:nvPr/>
        </p:nvSpPr>
        <p:spPr>
          <a:xfrm>
            <a:off x="1365941" y="3976341"/>
            <a:ext cx="4730059" cy="1124644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A7F61"/>
              </a:buClr>
            </a:pPr>
            <a:r>
              <a:rPr lang="vi-VN" sz="2000" dirty="0">
                <a:solidFill>
                  <a:srgbClr val="F59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 vị hoạt động tự chủ, trực thuộc trường Đại học Công Thương TP. Hồ Chí Minh</a:t>
            </a:r>
            <a:endParaRPr lang="en-US" sz="2000" dirty="0">
              <a:solidFill>
                <a:srgbClr val="F591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A colorful gears with arrows&#10;&#10;Description automatically generated">
            <a:extLst>
              <a:ext uri="{FF2B5EF4-FFF2-40B4-BE49-F238E27FC236}">
                <a16:creationId xmlns:a16="http://schemas.microsoft.com/office/drawing/2014/main" id="{8B09850D-D357-9868-DFA0-2A74541DDB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294" y="1757743"/>
            <a:ext cx="754127" cy="754127"/>
          </a:xfrm>
          <a:prstGeom prst="rect">
            <a:avLst/>
          </a:prstGeom>
        </p:spPr>
      </p:pic>
      <p:sp>
        <p:nvSpPr>
          <p:cNvPr id="18" name="Rounded Rectangle 25">
            <a:extLst>
              <a:ext uri="{FF2B5EF4-FFF2-40B4-BE49-F238E27FC236}">
                <a16:creationId xmlns:a16="http://schemas.microsoft.com/office/drawing/2014/main" id="{9AD4E986-9588-6BC4-BF47-5413A94EA84D}"/>
              </a:ext>
            </a:extLst>
          </p:cNvPr>
          <p:cNvSpPr/>
          <p:nvPr/>
        </p:nvSpPr>
        <p:spPr>
          <a:xfrm>
            <a:off x="7555866" y="1757743"/>
            <a:ext cx="3997506" cy="584776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0A7F61"/>
              </a:buClr>
            </a:pPr>
            <a:r>
              <a:rPr lang="en-US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Lĩnh vực hoạt động</a:t>
            </a:r>
            <a:endParaRPr 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 descr="A computer with a gear and circuit board&#10;&#10;Description automatically generated">
            <a:extLst>
              <a:ext uri="{FF2B5EF4-FFF2-40B4-BE49-F238E27FC236}">
                <a16:creationId xmlns:a16="http://schemas.microsoft.com/office/drawing/2014/main" id="{5C027100-9C9A-0B3E-E214-CD61B4641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1C4CA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801890" y="2845434"/>
            <a:ext cx="896257" cy="896257"/>
          </a:xfrm>
          <a:prstGeom prst="rect">
            <a:avLst/>
          </a:prstGeom>
        </p:spPr>
      </p:pic>
      <p:sp>
        <p:nvSpPr>
          <p:cNvPr id="22" name="Rounded Rectangle 25">
            <a:extLst>
              <a:ext uri="{FF2B5EF4-FFF2-40B4-BE49-F238E27FC236}">
                <a16:creationId xmlns:a16="http://schemas.microsoft.com/office/drawing/2014/main" id="{1B480468-09A2-31FD-D29C-8A7E355CD7D0}"/>
              </a:ext>
            </a:extLst>
          </p:cNvPr>
          <p:cNvSpPr/>
          <p:nvPr/>
        </p:nvSpPr>
        <p:spPr>
          <a:xfrm>
            <a:off x="6629237" y="2947735"/>
            <a:ext cx="3997506" cy="584776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  <a:buClr>
                <a:srgbClr val="0A7F61"/>
              </a:buClr>
            </a:pPr>
            <a:r>
              <a:rPr lang="vi-VN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 cấp các giải pháp </a:t>
            </a:r>
            <a:br>
              <a:rPr lang="vi-VN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vi-VN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 đổi số</a:t>
            </a:r>
            <a:endParaRPr lang="en-US" sz="2000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 descr="A building with a sign&#10;&#10;Description automatically generated">
            <a:extLst>
              <a:ext uri="{FF2B5EF4-FFF2-40B4-BE49-F238E27FC236}">
                <a16:creationId xmlns:a16="http://schemas.microsoft.com/office/drawing/2014/main" id="{099214B3-1550-B749-6AE0-FD82411A6D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890" y="4186944"/>
            <a:ext cx="935917" cy="935917"/>
          </a:xfrm>
          <a:prstGeom prst="rect">
            <a:avLst/>
          </a:prstGeom>
        </p:spPr>
      </p:pic>
      <p:sp>
        <p:nvSpPr>
          <p:cNvPr id="24" name="Rounded Rectangle 25">
            <a:extLst>
              <a:ext uri="{FF2B5EF4-FFF2-40B4-BE49-F238E27FC236}">
                <a16:creationId xmlns:a16="http://schemas.microsoft.com/office/drawing/2014/main" id="{F95FE80D-5463-CCC1-0297-788684FBC7DD}"/>
              </a:ext>
            </a:extLst>
          </p:cNvPr>
          <p:cNvSpPr/>
          <p:nvPr/>
        </p:nvSpPr>
        <p:spPr>
          <a:xfrm>
            <a:off x="6672780" y="4382769"/>
            <a:ext cx="3997506" cy="584776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Clr>
                <a:srgbClr val="0A7F61"/>
              </a:buClr>
            </a:pPr>
            <a:r>
              <a:rPr lang="vi-VN" sz="2000" dirty="0">
                <a:solidFill>
                  <a:srgbClr val="F59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Đào tạo Công nghệ thông tin</a:t>
            </a:r>
            <a:endParaRPr lang="en-US" sz="2000" dirty="0">
              <a:solidFill>
                <a:srgbClr val="F591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 descr="A blue building with a graph and a dollar sign&#10;&#10;Description automatically generated">
            <a:extLst>
              <a:ext uri="{FF2B5EF4-FFF2-40B4-BE49-F238E27FC236}">
                <a16:creationId xmlns:a16="http://schemas.microsoft.com/office/drawing/2014/main" id="{F2BECFC1-BF0D-0F4D-634A-A02A17E31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1890" y="5513279"/>
            <a:ext cx="815221" cy="815221"/>
          </a:xfrm>
          <a:prstGeom prst="rect">
            <a:avLst/>
          </a:prstGeom>
        </p:spPr>
      </p:pic>
      <p:sp>
        <p:nvSpPr>
          <p:cNvPr id="28" name="Rounded Rectangle 25">
            <a:extLst>
              <a:ext uri="{FF2B5EF4-FFF2-40B4-BE49-F238E27FC236}">
                <a16:creationId xmlns:a16="http://schemas.microsoft.com/office/drawing/2014/main" id="{3F8B3A1E-8AB3-E8C9-ED18-41F770A07970}"/>
              </a:ext>
            </a:extLst>
          </p:cNvPr>
          <p:cNvSpPr/>
          <p:nvPr/>
        </p:nvSpPr>
        <p:spPr>
          <a:xfrm>
            <a:off x="6665525" y="5632868"/>
            <a:ext cx="3997506" cy="584776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Clr>
                <a:srgbClr val="0A7F61"/>
              </a:buClr>
            </a:pPr>
            <a:r>
              <a:rPr lang="vi-VN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 khai các dự án </a:t>
            </a:r>
            <a:br>
              <a:rPr lang="vi-VN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vi-VN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nghệ thông tin</a:t>
            </a:r>
            <a:endParaRPr lang="en-US" sz="2000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idx">
            <a:extLst>
              <a:ext uri="{FF2B5EF4-FFF2-40B4-BE49-F238E27FC236}">
                <a16:creationId xmlns:a16="http://schemas.microsoft.com/office/drawing/2014/main" id="{864A2612-6CB5-954C-89C6-E14170D5B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278" y="183205"/>
            <a:ext cx="3366182" cy="65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58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EC20BD57-9790-3A60-3D08-1EB7086973F4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5D4F78-D545-ACFB-509E-3053DC164BC2}"/>
              </a:ext>
            </a:extLst>
          </p:cNvPr>
          <p:cNvSpPr txBox="1"/>
          <p:nvPr/>
        </p:nvSpPr>
        <p:spPr>
          <a:xfrm>
            <a:off x="344886" y="430725"/>
            <a:ext cx="55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 QUAN DP247</a:t>
            </a:r>
            <a:endParaRPr lang="en-US" sz="2800" b="1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 descr="Man with cane with solid fill">
            <a:extLst>
              <a:ext uri="{FF2B5EF4-FFF2-40B4-BE49-F238E27FC236}">
                <a16:creationId xmlns:a16="http://schemas.microsoft.com/office/drawing/2014/main" id="{24D04348-797D-926D-8B8C-0D31C98F2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168" y="2178148"/>
            <a:ext cx="360000" cy="360000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4F0B89D-A7F6-1ADF-2B1D-97D51FA677D7}"/>
              </a:ext>
            </a:extLst>
          </p:cNvPr>
          <p:cNvSpPr/>
          <p:nvPr/>
        </p:nvSpPr>
        <p:spPr>
          <a:xfrm>
            <a:off x="7028506" y="1679027"/>
            <a:ext cx="4254259" cy="638268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just">
              <a:lnSpc>
                <a:spcPct val="100000"/>
              </a:lnSpc>
              <a:buNone/>
              <a:defRPr/>
            </a:pP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môi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endParaRPr lang="en-US" sz="2200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 descr="A group of people in a pyramid&#10;&#10;Description automatically generated">
            <a:extLst>
              <a:ext uri="{FF2B5EF4-FFF2-40B4-BE49-F238E27FC236}">
                <a16:creationId xmlns:a16="http://schemas.microsoft.com/office/drawing/2014/main" id="{6C9694E4-F7C5-56CB-7571-A2F53CAC7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193" y="1598128"/>
            <a:ext cx="638268" cy="638268"/>
          </a:xfrm>
          <a:prstGeom prst="rect">
            <a:avLst/>
          </a:prstGeom>
        </p:spPr>
      </p:pic>
      <p:sp>
        <p:nvSpPr>
          <p:cNvPr id="42" name="Rounded Rectangle 25">
            <a:extLst>
              <a:ext uri="{FF2B5EF4-FFF2-40B4-BE49-F238E27FC236}">
                <a16:creationId xmlns:a16="http://schemas.microsoft.com/office/drawing/2014/main" id="{0F1E8849-2870-5C0A-B6DC-EDAADCF534C6}"/>
              </a:ext>
            </a:extLst>
          </p:cNvPr>
          <p:cNvSpPr/>
          <p:nvPr/>
        </p:nvSpPr>
        <p:spPr>
          <a:xfrm>
            <a:off x="7193806" y="3166946"/>
            <a:ext cx="4254259" cy="638268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just">
              <a:lnSpc>
                <a:spcPct val="100000"/>
              </a:lnSpc>
              <a:buNone/>
              <a:defRPr/>
            </a:pPr>
            <a:r>
              <a:rPr lang="en-US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endParaRPr lang="en-US" sz="2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Picture 43" descr="A red triangle with a white exclamation mark&#10;&#10;Description automatically generated">
            <a:extLst>
              <a:ext uri="{FF2B5EF4-FFF2-40B4-BE49-F238E27FC236}">
                <a16:creationId xmlns:a16="http://schemas.microsoft.com/office/drawing/2014/main" id="{6A661AE5-013B-1D7A-9CA3-C3F1CE9F0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316" y="4594197"/>
            <a:ext cx="1021490" cy="1021490"/>
          </a:xfrm>
          <a:prstGeom prst="rect">
            <a:avLst/>
          </a:prstGeom>
        </p:spPr>
      </p:pic>
      <p:sp>
        <p:nvSpPr>
          <p:cNvPr id="45" name="Rounded Rectangle 25">
            <a:extLst>
              <a:ext uri="{FF2B5EF4-FFF2-40B4-BE49-F238E27FC236}">
                <a16:creationId xmlns:a16="http://schemas.microsoft.com/office/drawing/2014/main" id="{35ABF5FA-B072-D095-B8E0-E1C7C0357492}"/>
              </a:ext>
            </a:extLst>
          </p:cNvPr>
          <p:cNvSpPr/>
          <p:nvPr/>
        </p:nvSpPr>
        <p:spPr>
          <a:xfrm>
            <a:off x="7278114" y="4594197"/>
            <a:ext cx="4298717" cy="102149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just">
              <a:lnSpc>
                <a:spcPct val="100000"/>
              </a:lnSpc>
              <a:buNone/>
              <a:defRPr/>
            </a:pP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DP247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việc -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họp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2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endParaRPr lang="en-US" sz="2200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idx">
            <a:extLst>
              <a:ext uri="{FF2B5EF4-FFF2-40B4-BE49-F238E27FC236}">
                <a16:creationId xmlns:a16="http://schemas.microsoft.com/office/drawing/2014/main" id="{B4E9E5BE-70B5-A96C-883A-36A6FAFA2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530" y="6402984"/>
            <a:ext cx="2332470" cy="45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A7A8E7-5886-852F-2879-86662C57D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168" y="1080000"/>
            <a:ext cx="4962283" cy="4988151"/>
          </a:xfrm>
          <a:prstGeom prst="ellipse">
            <a:avLst/>
          </a:prstGeom>
        </p:spPr>
      </p:pic>
      <p:pic>
        <p:nvPicPr>
          <p:cNvPr id="18434" name="Picture 2" descr="Các nhiệm vụ trọng tâm thuộc chương trình Chuyển đổi số TPHCM - Chuyển đổi  số - HCM CĐS">
            <a:extLst>
              <a:ext uri="{FF2B5EF4-FFF2-40B4-BE49-F238E27FC236}">
                <a16:creationId xmlns:a16="http://schemas.microsoft.com/office/drawing/2014/main" id="{C5E9006E-3D5A-1D4E-0927-000FE5CDB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193" y="3109866"/>
            <a:ext cx="752429" cy="75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286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307" y="2054773"/>
            <a:ext cx="1909803" cy="192409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F4A8664-99BA-F681-A286-1E4CEB1E6CDB}"/>
              </a:ext>
            </a:extLst>
          </p:cNvPr>
          <p:cNvSpPr/>
          <p:nvPr/>
        </p:nvSpPr>
        <p:spPr>
          <a:xfrm>
            <a:off x="4448790" y="1617901"/>
            <a:ext cx="721572" cy="710144"/>
          </a:xfrm>
          <a:prstGeom prst="ellipse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pic>
        <p:nvPicPr>
          <p:cNvPr id="15" name="Graphic 21">
            <a:extLst>
              <a:ext uri="{FF2B5EF4-FFF2-40B4-BE49-F238E27FC236}">
                <a16:creationId xmlns:a16="http://schemas.microsoft.com/office/drawing/2014/main" id="{B8B49C75-58F8-ECA0-4939-A2C4B7CBC6C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5868" y="1778876"/>
            <a:ext cx="392311" cy="3923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F696D1-A6E3-2978-85ED-AF71DD374783}"/>
              </a:ext>
            </a:extLst>
          </p:cNvPr>
          <p:cNvGrpSpPr/>
          <p:nvPr/>
        </p:nvGrpSpPr>
        <p:grpSpPr>
          <a:xfrm rot="5400000">
            <a:off x="4084842" y="1844540"/>
            <a:ext cx="326848" cy="290612"/>
            <a:chOff x="9358690" y="4015539"/>
            <a:chExt cx="504057" cy="44817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41EDEEC-8FAE-4881-2750-E9D621E284C8}"/>
                </a:ext>
              </a:extLst>
            </p:cNvPr>
            <p:cNvSpPr/>
            <p:nvPr/>
          </p:nvSpPr>
          <p:spPr>
            <a:xfrm>
              <a:off x="9409029" y="4015539"/>
              <a:ext cx="403380" cy="4033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51FCE1-4489-D0A2-7465-A479337B6396}"/>
                </a:ext>
              </a:extLst>
            </p:cNvPr>
            <p:cNvSpPr/>
            <p:nvPr/>
          </p:nvSpPr>
          <p:spPr>
            <a:xfrm>
              <a:off x="9358690" y="4218358"/>
              <a:ext cx="504057" cy="245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9839A4-C39E-F088-5E50-DC085C4FA594}"/>
                </a:ext>
              </a:extLst>
            </p:cNvPr>
            <p:cNvSpPr/>
            <p:nvPr/>
          </p:nvSpPr>
          <p:spPr>
            <a:xfrm flipV="1">
              <a:off x="9453824" y="4060334"/>
              <a:ext cx="313790" cy="31379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6C61309-61A9-79BF-1A9A-EBFC17DB2D13}"/>
              </a:ext>
            </a:extLst>
          </p:cNvPr>
          <p:cNvSpPr txBox="1"/>
          <p:nvPr/>
        </p:nvSpPr>
        <p:spPr>
          <a:xfrm>
            <a:off x="457162" y="1228078"/>
            <a:ext cx="3495379" cy="178510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0" algn="just">
              <a:lnSpc>
                <a:spcPct val="100000"/>
              </a:lnSpc>
              <a:buNone/>
              <a:defRPr sz="220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1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xuyên</a:t>
            </a:r>
            <a:r>
              <a:rPr lang="en-US" dirty="0"/>
              <a:t> </a:t>
            </a:r>
            <a:r>
              <a:rPr lang="en-US" dirty="0" err="1"/>
              <a:t>suốt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, </a:t>
            </a:r>
            <a:r>
              <a:rPr lang="en-US" dirty="0" err="1"/>
              <a:t>phòng</a:t>
            </a:r>
            <a:r>
              <a:rPr lang="en-US" dirty="0"/>
              <a:t> ban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F67D83-BB28-0FC6-71C0-74BB408C5389}"/>
              </a:ext>
            </a:extLst>
          </p:cNvPr>
          <p:cNvSpPr/>
          <p:nvPr/>
        </p:nvSpPr>
        <p:spPr>
          <a:xfrm>
            <a:off x="6347777" y="1608102"/>
            <a:ext cx="767725" cy="761979"/>
          </a:xfrm>
          <a:prstGeom prst="ellipse">
            <a:avLst/>
          </a:prstGeom>
          <a:solidFill>
            <a:srgbClr val="FF8C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pic>
        <p:nvPicPr>
          <p:cNvPr id="12" name="Graphic 23">
            <a:extLst>
              <a:ext uri="{FF2B5EF4-FFF2-40B4-BE49-F238E27FC236}">
                <a16:creationId xmlns:a16="http://schemas.microsoft.com/office/drawing/2014/main" id="{FB3D671D-386F-0AFD-EBC0-3D3DE6D5B27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7761" y="1813052"/>
            <a:ext cx="365760" cy="36576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3FD8DF4-7492-77C8-01E5-03EC90E1BEF6}"/>
              </a:ext>
            </a:extLst>
          </p:cNvPr>
          <p:cNvGrpSpPr/>
          <p:nvPr/>
        </p:nvGrpSpPr>
        <p:grpSpPr>
          <a:xfrm rot="16200000">
            <a:off x="7174382" y="1859955"/>
            <a:ext cx="326848" cy="290612"/>
            <a:chOff x="9358690" y="4015539"/>
            <a:chExt cx="504057" cy="4481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2AC82E1-1FA4-5988-6325-7B387B09C12C}"/>
                </a:ext>
              </a:extLst>
            </p:cNvPr>
            <p:cNvSpPr/>
            <p:nvPr/>
          </p:nvSpPr>
          <p:spPr>
            <a:xfrm>
              <a:off x="9409029" y="4015539"/>
              <a:ext cx="403380" cy="4033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316CCF-F8CA-3307-0B7F-DE7AE1A338A7}"/>
                </a:ext>
              </a:extLst>
            </p:cNvPr>
            <p:cNvSpPr/>
            <p:nvPr/>
          </p:nvSpPr>
          <p:spPr>
            <a:xfrm>
              <a:off x="9358690" y="4218358"/>
              <a:ext cx="504057" cy="245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74FA5F6-DC58-C203-8543-BF085D6DF0BB}"/>
                </a:ext>
              </a:extLst>
            </p:cNvPr>
            <p:cNvSpPr/>
            <p:nvPr/>
          </p:nvSpPr>
          <p:spPr>
            <a:xfrm flipV="1">
              <a:off x="9453824" y="4060334"/>
              <a:ext cx="313790" cy="313790"/>
            </a:xfrm>
            <a:prstGeom prst="ellipse">
              <a:avLst/>
            </a:prstGeom>
            <a:solidFill>
              <a:srgbClr val="F9A4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BB47C2A-0634-A552-C707-A44C8D78BDE5}"/>
              </a:ext>
            </a:extLst>
          </p:cNvPr>
          <p:cNvSpPr txBox="1"/>
          <p:nvPr/>
        </p:nvSpPr>
        <p:spPr>
          <a:xfrm>
            <a:off x="7647785" y="539317"/>
            <a:ext cx="4087054" cy="212365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0" algn="just">
              <a:lnSpc>
                <a:spcPct val="100000"/>
              </a:lnSpc>
              <a:buNone/>
              <a:defRPr sz="220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microservice.</a:t>
            </a:r>
          </a:p>
          <a:p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,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người</a:t>
            </a:r>
            <a:br>
              <a:rPr lang="en-US" dirty="0"/>
            </a:b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F775D3-13EA-30B2-52D9-C9933F3C2E69}"/>
              </a:ext>
            </a:extLst>
          </p:cNvPr>
          <p:cNvSpPr/>
          <p:nvPr/>
        </p:nvSpPr>
        <p:spPr>
          <a:xfrm>
            <a:off x="4110827" y="3231932"/>
            <a:ext cx="723930" cy="746932"/>
          </a:xfrm>
          <a:prstGeom prst="ellipse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pic>
        <p:nvPicPr>
          <p:cNvPr id="26" name="Graphic 18">
            <a:extLst>
              <a:ext uri="{FF2B5EF4-FFF2-40B4-BE49-F238E27FC236}">
                <a16:creationId xmlns:a16="http://schemas.microsoft.com/office/drawing/2014/main" id="{DF0EAEC7-B821-C5D4-6B58-E2E4986D1E6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7758" y="3369153"/>
            <a:ext cx="455035" cy="45503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85D2E16-6CDB-C180-57A6-62DF5AB84049}"/>
              </a:ext>
            </a:extLst>
          </p:cNvPr>
          <p:cNvGrpSpPr/>
          <p:nvPr/>
        </p:nvGrpSpPr>
        <p:grpSpPr>
          <a:xfrm rot="5400000">
            <a:off x="3730524" y="3480903"/>
            <a:ext cx="326848" cy="290612"/>
            <a:chOff x="9358690" y="4015539"/>
            <a:chExt cx="504057" cy="44817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CDD6445-8AFB-12B0-3869-A2FCABCBF6D0}"/>
                </a:ext>
              </a:extLst>
            </p:cNvPr>
            <p:cNvSpPr/>
            <p:nvPr/>
          </p:nvSpPr>
          <p:spPr>
            <a:xfrm>
              <a:off x="9409029" y="4015539"/>
              <a:ext cx="403380" cy="4033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CCD6E-8EB4-4302-1DC8-5CDB71AC9EBD}"/>
                </a:ext>
              </a:extLst>
            </p:cNvPr>
            <p:cNvSpPr/>
            <p:nvPr/>
          </p:nvSpPr>
          <p:spPr>
            <a:xfrm>
              <a:off x="9358690" y="4218358"/>
              <a:ext cx="504057" cy="245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4761ED-6633-9F9B-DED6-750816441CFE}"/>
                </a:ext>
              </a:extLst>
            </p:cNvPr>
            <p:cNvSpPr/>
            <p:nvPr/>
          </p:nvSpPr>
          <p:spPr>
            <a:xfrm flipV="1">
              <a:off x="9453824" y="4060334"/>
              <a:ext cx="313790" cy="31379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9E788CB-E714-7C96-0171-E9759E9D8AA2}"/>
              </a:ext>
            </a:extLst>
          </p:cNvPr>
          <p:cNvSpPr txBox="1"/>
          <p:nvPr/>
        </p:nvSpPr>
        <p:spPr>
          <a:xfrm>
            <a:off x="419692" y="3270190"/>
            <a:ext cx="3291743" cy="110799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0" algn="just">
              <a:lnSpc>
                <a:spcPct val="100000"/>
              </a:lnSpc>
              <a:buNone/>
              <a:defRPr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: Mobile, Web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30E2C1-1795-ECFC-5C2E-047A2C3B2343}"/>
              </a:ext>
            </a:extLst>
          </p:cNvPr>
          <p:cNvSpPr/>
          <p:nvPr/>
        </p:nvSpPr>
        <p:spPr>
          <a:xfrm>
            <a:off x="5383940" y="4020207"/>
            <a:ext cx="795374" cy="767255"/>
          </a:xfrm>
          <a:prstGeom prst="ellipse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pic>
        <p:nvPicPr>
          <p:cNvPr id="33" name="Graphic 20">
            <a:extLst>
              <a:ext uri="{FF2B5EF4-FFF2-40B4-BE49-F238E27FC236}">
                <a16:creationId xmlns:a16="http://schemas.microsoft.com/office/drawing/2014/main" id="{8622A39D-9918-7A10-BE6B-4A348789232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6939" y="4193699"/>
            <a:ext cx="468779" cy="46877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7BB6BB5-68DD-4AA7-4C53-B4AFB5A91947}"/>
              </a:ext>
            </a:extLst>
          </p:cNvPr>
          <p:cNvGrpSpPr/>
          <p:nvPr/>
        </p:nvGrpSpPr>
        <p:grpSpPr>
          <a:xfrm>
            <a:off x="5642256" y="4858273"/>
            <a:ext cx="326848" cy="290612"/>
            <a:chOff x="9358690" y="4015539"/>
            <a:chExt cx="504057" cy="44817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BAFFFC7-C083-BD00-6EAE-748176B63D78}"/>
                </a:ext>
              </a:extLst>
            </p:cNvPr>
            <p:cNvSpPr/>
            <p:nvPr/>
          </p:nvSpPr>
          <p:spPr>
            <a:xfrm>
              <a:off x="9409029" y="4015539"/>
              <a:ext cx="403380" cy="4033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A62B07-8FB5-0FFD-6C69-ADFC0B01C28B}"/>
                </a:ext>
              </a:extLst>
            </p:cNvPr>
            <p:cNvSpPr/>
            <p:nvPr/>
          </p:nvSpPr>
          <p:spPr>
            <a:xfrm>
              <a:off x="9358690" y="4218358"/>
              <a:ext cx="504057" cy="245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87B2C8D-5D92-CB22-A996-F8CD063BAEBC}"/>
                </a:ext>
              </a:extLst>
            </p:cNvPr>
            <p:cNvSpPr/>
            <p:nvPr/>
          </p:nvSpPr>
          <p:spPr>
            <a:xfrm flipV="1">
              <a:off x="9453824" y="4060334"/>
              <a:ext cx="313790" cy="31379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CA6057E-D736-510A-82A3-17A59091EED1}"/>
              </a:ext>
            </a:extLst>
          </p:cNvPr>
          <p:cNvSpPr txBox="1"/>
          <p:nvPr/>
        </p:nvSpPr>
        <p:spPr>
          <a:xfrm>
            <a:off x="3100551" y="5159534"/>
            <a:ext cx="5366949" cy="9787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0" algn="just">
              <a:lnSpc>
                <a:spcPct val="100000"/>
              </a:lnSpc>
              <a:buNone/>
              <a:defRPr sz="220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,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.</a:t>
            </a:r>
          </a:p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,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,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,..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cần</a:t>
            </a:r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D91EB7D-A4FF-F7DF-0D58-BC1A1D000F78}"/>
              </a:ext>
            </a:extLst>
          </p:cNvPr>
          <p:cNvSpPr/>
          <p:nvPr/>
        </p:nvSpPr>
        <p:spPr>
          <a:xfrm>
            <a:off x="6673552" y="3240925"/>
            <a:ext cx="688947" cy="684688"/>
          </a:xfrm>
          <a:prstGeom prst="ellipse">
            <a:avLst/>
          </a:prstGeom>
          <a:solidFill>
            <a:schemeClr val="accent5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pic>
        <p:nvPicPr>
          <p:cNvPr id="40" name="Graphic 24">
            <a:extLst>
              <a:ext uri="{FF2B5EF4-FFF2-40B4-BE49-F238E27FC236}">
                <a16:creationId xmlns:a16="http://schemas.microsoft.com/office/drawing/2014/main" id="{F34E5D88-886D-AAEB-9AA6-271811105AB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65877" y="3427071"/>
            <a:ext cx="342999" cy="34299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BB0B21C-B540-641A-C19D-D87C0F06A74B}"/>
              </a:ext>
            </a:extLst>
          </p:cNvPr>
          <p:cNvGrpSpPr/>
          <p:nvPr/>
        </p:nvGrpSpPr>
        <p:grpSpPr>
          <a:xfrm rot="16200000">
            <a:off x="7397147" y="3470347"/>
            <a:ext cx="326848" cy="290612"/>
            <a:chOff x="9358690" y="4015539"/>
            <a:chExt cx="504057" cy="44817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B0B0CEA-2A16-8FC1-8548-C2F3C6C13D59}"/>
                </a:ext>
              </a:extLst>
            </p:cNvPr>
            <p:cNvSpPr/>
            <p:nvPr/>
          </p:nvSpPr>
          <p:spPr>
            <a:xfrm>
              <a:off x="9409029" y="4015539"/>
              <a:ext cx="403380" cy="4033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9293A1F-6DA2-DF92-A8F0-8FED88922E85}"/>
                </a:ext>
              </a:extLst>
            </p:cNvPr>
            <p:cNvSpPr/>
            <p:nvPr/>
          </p:nvSpPr>
          <p:spPr>
            <a:xfrm>
              <a:off x="9358690" y="4218358"/>
              <a:ext cx="504057" cy="245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94E8B4E-F973-9236-530D-3405C75B3C2A}"/>
                </a:ext>
              </a:extLst>
            </p:cNvPr>
            <p:cNvSpPr/>
            <p:nvPr/>
          </p:nvSpPr>
          <p:spPr>
            <a:xfrm flipV="1">
              <a:off x="9453824" y="4060334"/>
              <a:ext cx="313790" cy="31379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805D3A0-358E-4AB8-B947-021BDADE17A2}"/>
              </a:ext>
            </a:extLst>
          </p:cNvPr>
          <p:cNvSpPr txBox="1"/>
          <p:nvPr/>
        </p:nvSpPr>
        <p:spPr>
          <a:xfrm>
            <a:off x="7676831" y="3120370"/>
            <a:ext cx="4260147" cy="14465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0" algn="just">
              <a:lnSpc>
                <a:spcPct val="100000"/>
              </a:lnSpc>
              <a:buNone/>
              <a:defRPr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,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vi-VN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1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. 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45B72DAB-A8E2-49DA-B2DF-DE2B2774A178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85253-E20C-E683-B8FA-3F83D3A4FDB9}"/>
              </a:ext>
            </a:extLst>
          </p:cNvPr>
          <p:cNvSpPr txBox="1"/>
          <p:nvPr/>
        </p:nvSpPr>
        <p:spPr>
          <a:xfrm>
            <a:off x="344886" y="430725"/>
            <a:ext cx="55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800" b="1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 ĐIỂM VÀ LỢI ÍCH</a:t>
            </a:r>
          </a:p>
        </p:txBody>
      </p:sp>
      <p:pic>
        <p:nvPicPr>
          <p:cNvPr id="7" name="Picture 2" descr="idx">
            <a:extLst>
              <a:ext uri="{FF2B5EF4-FFF2-40B4-BE49-F238E27FC236}">
                <a16:creationId xmlns:a16="http://schemas.microsoft.com/office/drawing/2014/main" id="{6C483D23-BA55-BDEB-EA31-884AABF07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312" y="6402984"/>
            <a:ext cx="2332470" cy="45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25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45B72DAB-A8E2-49DA-B2DF-DE2B2774A178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85253-E20C-E683-B8FA-3F83D3A4FDB9}"/>
              </a:ext>
            </a:extLst>
          </p:cNvPr>
          <p:cNvSpPr txBox="1"/>
          <p:nvPr/>
        </p:nvSpPr>
        <p:spPr>
          <a:xfrm>
            <a:off x="344886" y="430725"/>
            <a:ext cx="55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800" b="1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HÌNH TỔNG QUÁT</a:t>
            </a:r>
          </a:p>
        </p:txBody>
      </p:sp>
      <p:pic>
        <p:nvPicPr>
          <p:cNvPr id="4" name="Picture 2" descr="idx">
            <a:extLst>
              <a:ext uri="{FF2B5EF4-FFF2-40B4-BE49-F238E27FC236}">
                <a16:creationId xmlns:a16="http://schemas.microsoft.com/office/drawing/2014/main" id="{57D38084-D1ED-09F6-21E5-69D5AFFC0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530" y="6402984"/>
            <a:ext cx="2332470" cy="45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80D75F-3CA0-E775-C842-B2C204FC0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87" y="1021881"/>
            <a:ext cx="10937712" cy="522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82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45B72DAB-A8E2-49DA-B2DF-DE2B2774A178}"/>
              </a:ext>
            </a:extLst>
          </p:cNvPr>
          <p:cNvSpPr>
            <a:spLocks noChangeAspect="1"/>
          </p:cNvSpPr>
          <p:nvPr/>
        </p:nvSpPr>
        <p:spPr>
          <a:xfrm>
            <a:off x="0" y="189626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85253-E20C-E683-B8FA-3F83D3A4FDB9}"/>
              </a:ext>
            </a:extLst>
          </p:cNvPr>
          <p:cNvSpPr txBox="1"/>
          <p:nvPr/>
        </p:nvSpPr>
        <p:spPr>
          <a:xfrm>
            <a:off x="360702" y="295004"/>
            <a:ext cx="55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800" b="1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TRỊ NHÂN SỰ</a:t>
            </a:r>
          </a:p>
        </p:txBody>
      </p:sp>
      <p:pic>
        <p:nvPicPr>
          <p:cNvPr id="4" name="Picture 2" descr="idx">
            <a:extLst>
              <a:ext uri="{FF2B5EF4-FFF2-40B4-BE49-F238E27FC236}">
                <a16:creationId xmlns:a16="http://schemas.microsoft.com/office/drawing/2014/main" id="{57D38084-D1ED-09F6-21E5-69D5AFFC0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032" y="6402984"/>
            <a:ext cx="2332470" cy="45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21">
            <a:extLst>
              <a:ext uri="{FF2B5EF4-FFF2-40B4-BE49-F238E27FC236}">
                <a16:creationId xmlns:a16="http://schemas.microsoft.com/office/drawing/2014/main" id="{F114A867-CD10-AB12-1BCE-E2B3520B2C7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497" y="1783292"/>
            <a:ext cx="612130" cy="612130"/>
          </a:xfrm>
          <a:prstGeom prst="rect">
            <a:avLst/>
          </a:prstGeom>
        </p:spPr>
      </p:pic>
      <p:pic>
        <p:nvPicPr>
          <p:cNvPr id="9" name="Graphic 37">
            <a:extLst>
              <a:ext uri="{FF2B5EF4-FFF2-40B4-BE49-F238E27FC236}">
                <a16:creationId xmlns:a16="http://schemas.microsoft.com/office/drawing/2014/main" id="{E36F3BDC-7133-4692-F84E-2B7306DBA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43561" y="1632874"/>
            <a:ext cx="907119" cy="5439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41AEDE-C89A-B9B4-3DB9-72BAAF86A726}"/>
              </a:ext>
            </a:extLst>
          </p:cNvPr>
          <p:cNvSpPr/>
          <p:nvPr/>
        </p:nvSpPr>
        <p:spPr>
          <a:xfrm>
            <a:off x="1693810" y="1678529"/>
            <a:ext cx="3678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tuyển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sz="2400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1C0243-319D-62C9-70F3-613B27253C84}"/>
              </a:ext>
            </a:extLst>
          </p:cNvPr>
          <p:cNvCxnSpPr/>
          <p:nvPr/>
        </p:nvCxnSpPr>
        <p:spPr>
          <a:xfrm>
            <a:off x="1134700" y="2297838"/>
            <a:ext cx="0" cy="3851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4" name="Graphic 45">
            <a:extLst>
              <a:ext uri="{FF2B5EF4-FFF2-40B4-BE49-F238E27FC236}">
                <a16:creationId xmlns:a16="http://schemas.microsoft.com/office/drawing/2014/main" id="{7F4D9F46-C250-45BA-F4F3-7485BB67A343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 flipV="1">
            <a:off x="603494" y="2784753"/>
            <a:ext cx="1047185" cy="6169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5A7F51-DF07-57CE-9DA9-F8DB5F01D523}"/>
              </a:ext>
            </a:extLst>
          </p:cNvPr>
          <p:cNvSpPr/>
          <p:nvPr/>
        </p:nvSpPr>
        <p:spPr>
          <a:xfrm>
            <a:off x="1693809" y="2908539"/>
            <a:ext cx="3944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tuyển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50">
            <a:extLst>
              <a:ext uri="{FF2B5EF4-FFF2-40B4-BE49-F238E27FC236}">
                <a16:creationId xmlns:a16="http://schemas.microsoft.com/office/drawing/2014/main" id="{47B24BA1-7F92-579D-89EE-E1923B2891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603492" y="3983294"/>
            <a:ext cx="1047187" cy="65280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7E0729-05C2-E9C6-C9AF-8AC6A445849A}"/>
              </a:ext>
            </a:extLst>
          </p:cNvPr>
          <p:cNvSpPr/>
          <p:nvPr/>
        </p:nvSpPr>
        <p:spPr>
          <a:xfrm>
            <a:off x="1693809" y="4001392"/>
            <a:ext cx="38682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tuyển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endParaRPr lang="en-US" sz="2400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33BECC-2E04-333A-9717-9743679CCADA}"/>
              </a:ext>
            </a:extLst>
          </p:cNvPr>
          <p:cNvCxnSpPr/>
          <p:nvPr/>
        </p:nvCxnSpPr>
        <p:spPr>
          <a:xfrm>
            <a:off x="1136879" y="3469138"/>
            <a:ext cx="0" cy="3851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AA71916-8D81-EE00-F45E-6737A4BA1A68}"/>
              </a:ext>
            </a:extLst>
          </p:cNvPr>
          <p:cNvSpPr/>
          <p:nvPr/>
        </p:nvSpPr>
        <p:spPr>
          <a:xfrm>
            <a:off x="1682924" y="5264131"/>
            <a:ext cx="38682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tuyển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0A506A-3BDB-E6E0-FA79-AA92A2F185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483" y="5070003"/>
            <a:ext cx="787046" cy="78831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6918AC-4680-71B5-F15A-1DD8C36713D5}"/>
              </a:ext>
            </a:extLst>
          </p:cNvPr>
          <p:cNvCxnSpPr/>
          <p:nvPr/>
        </p:nvCxnSpPr>
        <p:spPr>
          <a:xfrm>
            <a:off x="1132530" y="4646962"/>
            <a:ext cx="0" cy="3851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2" name="Graphic 58">
            <a:extLst>
              <a:ext uri="{FF2B5EF4-FFF2-40B4-BE49-F238E27FC236}">
                <a16:creationId xmlns:a16="http://schemas.microsoft.com/office/drawing/2014/main" id="{CBB15B90-6842-F72E-5B31-241ADA1301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5948352" y="1639343"/>
            <a:ext cx="955913" cy="54562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115E1F6-51C2-81AD-6F29-D96C06E9A39D}"/>
              </a:ext>
            </a:extLst>
          </p:cNvPr>
          <p:cNvSpPr/>
          <p:nvPr/>
        </p:nvSpPr>
        <p:spPr>
          <a:xfrm>
            <a:off x="6990340" y="1466564"/>
            <a:ext cx="49384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quét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email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cứng</a:t>
            </a:r>
            <a:endParaRPr lang="en-US" sz="2400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4E4A9B-5087-E516-51D5-15B1B83889C4}"/>
              </a:ext>
            </a:extLst>
          </p:cNvPr>
          <p:cNvSpPr/>
          <p:nvPr/>
        </p:nvSpPr>
        <p:spPr>
          <a:xfrm>
            <a:off x="6990340" y="2920073"/>
            <a:ext cx="4673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lịch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hoạch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phỏng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2412A4-A6F1-B50B-2871-BA50C0129C73}"/>
              </a:ext>
            </a:extLst>
          </p:cNvPr>
          <p:cNvSpPr/>
          <p:nvPr/>
        </p:nvSpPr>
        <p:spPr>
          <a:xfrm>
            <a:off x="6981773" y="4096854"/>
            <a:ext cx="46730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phỏng</a:t>
            </a:r>
            <a:r>
              <a:rPr lang="en-US" sz="24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endParaRPr lang="en-US" sz="2400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A4B6FA-3AAE-4DA4-C62E-DEEBC7182A2A}"/>
              </a:ext>
            </a:extLst>
          </p:cNvPr>
          <p:cNvSpPr/>
          <p:nvPr/>
        </p:nvSpPr>
        <p:spPr>
          <a:xfrm>
            <a:off x="6983947" y="5287336"/>
            <a:ext cx="4673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tuyển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Graphic 33">
            <a:extLst>
              <a:ext uri="{FF2B5EF4-FFF2-40B4-BE49-F238E27FC236}">
                <a16:creationId xmlns:a16="http://schemas.microsoft.com/office/drawing/2014/main" id="{8B8A1EDE-3A1D-A99B-AFE1-D680410044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5922368" y="2741674"/>
            <a:ext cx="975008" cy="672210"/>
          </a:xfrm>
          <a:prstGeom prst="rect">
            <a:avLst/>
          </a:prstGeom>
        </p:spPr>
      </p:pic>
      <p:pic>
        <p:nvPicPr>
          <p:cNvPr id="28" name="Picture 6" descr="TUYỂN DỤNG">
            <a:extLst>
              <a:ext uri="{FF2B5EF4-FFF2-40B4-BE49-F238E27FC236}">
                <a16:creationId xmlns:a16="http://schemas.microsoft.com/office/drawing/2014/main" id="{644FDD1E-05A8-8AEB-4223-313B0BD63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431" y="3948002"/>
            <a:ext cx="1022468" cy="64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Mẫu quyết định tuyển dụng nhân sự (nhân viên) của công ty">
            <a:extLst>
              <a:ext uri="{FF2B5EF4-FFF2-40B4-BE49-F238E27FC236}">
                <a16:creationId xmlns:a16="http://schemas.microsoft.com/office/drawing/2014/main" id="{B7F96FEB-DA93-7C6E-859C-9812A8D26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101" y="5173915"/>
            <a:ext cx="1017625" cy="58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609DD9-35C2-51F1-7D0F-3A4599CD086E}"/>
              </a:ext>
            </a:extLst>
          </p:cNvPr>
          <p:cNvCxnSpPr/>
          <p:nvPr/>
        </p:nvCxnSpPr>
        <p:spPr>
          <a:xfrm>
            <a:off x="6414255" y="2293488"/>
            <a:ext cx="0" cy="3851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8C21432-BE6C-1F1C-E34F-988E0B7343B9}"/>
              </a:ext>
            </a:extLst>
          </p:cNvPr>
          <p:cNvCxnSpPr/>
          <p:nvPr/>
        </p:nvCxnSpPr>
        <p:spPr>
          <a:xfrm>
            <a:off x="6409906" y="3477856"/>
            <a:ext cx="0" cy="3851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62EE2EB-C228-EDCB-1298-5EE6F264A13E}"/>
              </a:ext>
            </a:extLst>
          </p:cNvPr>
          <p:cNvCxnSpPr/>
          <p:nvPr/>
        </p:nvCxnSpPr>
        <p:spPr>
          <a:xfrm>
            <a:off x="6412086" y="4688340"/>
            <a:ext cx="0" cy="3851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Freeform 5">
            <a:extLst>
              <a:ext uri="{FF2B5EF4-FFF2-40B4-BE49-F238E27FC236}">
                <a16:creationId xmlns:a16="http://schemas.microsoft.com/office/drawing/2014/main" id="{EE15F2FA-F89C-FE8B-A502-614AD997D759}"/>
              </a:ext>
            </a:extLst>
          </p:cNvPr>
          <p:cNvSpPr>
            <a:spLocks noChangeAspect="1"/>
          </p:cNvSpPr>
          <p:nvPr/>
        </p:nvSpPr>
        <p:spPr>
          <a:xfrm rot="10800000">
            <a:off x="11928762" y="328176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AD2752-E182-DAD7-03CF-C8D200B7B622}"/>
              </a:ext>
            </a:extLst>
          </p:cNvPr>
          <p:cNvSpPr txBox="1"/>
          <p:nvPr/>
        </p:nvSpPr>
        <p:spPr>
          <a:xfrm>
            <a:off x="8171478" y="464331"/>
            <a:ext cx="389334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 b="1" dirty="0"/>
              <a:t>QUẢN LÝ TUYỂN DỤNG</a:t>
            </a:r>
          </a:p>
        </p:txBody>
      </p:sp>
    </p:spTree>
    <p:extLst>
      <p:ext uri="{BB962C8B-B14F-4D97-AF65-F5344CB8AC3E}">
        <p14:creationId xmlns:p14="http://schemas.microsoft.com/office/powerpoint/2010/main" val="3150306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EC20BD57-9790-3A60-3D08-1EB7086973F4}"/>
              </a:ext>
            </a:extLst>
          </p:cNvPr>
          <p:cNvSpPr>
            <a:spLocks noChangeAspect="1"/>
          </p:cNvSpPr>
          <p:nvPr/>
        </p:nvSpPr>
        <p:spPr>
          <a:xfrm>
            <a:off x="0" y="221452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029447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5D4F78-D545-ACFB-509E-3053DC164BC2}"/>
              </a:ext>
            </a:extLst>
          </p:cNvPr>
          <p:cNvSpPr txBox="1"/>
          <p:nvPr/>
        </p:nvSpPr>
        <p:spPr>
          <a:xfrm>
            <a:off x="344886" y="319840"/>
            <a:ext cx="55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TRỊ NHÂN SỰ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075A0D-D6ED-56A2-D298-7E1AB860EC04}"/>
              </a:ext>
            </a:extLst>
          </p:cNvPr>
          <p:cNvSpPr/>
          <p:nvPr/>
        </p:nvSpPr>
        <p:spPr>
          <a:xfrm>
            <a:off x="470333" y="1080001"/>
            <a:ext cx="5582399" cy="1299802"/>
          </a:xfrm>
          <a:prstGeom prst="roundRect">
            <a:avLst>
              <a:gd name="adj" fmla="val 12349"/>
            </a:avLst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914400">
              <a:spcBef>
                <a:spcPts val="2400"/>
              </a:spcBef>
              <a:spcAft>
                <a:spcPts val="600"/>
              </a:spcAft>
            </a:pPr>
            <a:r>
              <a:rPr lang="en-US" sz="1800" b="1" dirty="0">
                <a:solidFill>
                  <a:srgbClr val="0846AA"/>
                </a:solidFill>
                <a:latin typeface="Helvetica" pitchFamily="2" charset="0"/>
              </a:rPr>
              <a:t>THÔNG TIN NHÂN VIÊN</a:t>
            </a:r>
          </a:p>
          <a:p>
            <a:pPr algn="just" defTabSz="914400">
              <a:spcAft>
                <a:spcPts val="600"/>
              </a:spcAft>
            </a:pPr>
            <a:r>
              <a:rPr lang="vi-V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Thông tin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cá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nhân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,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bảo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hiểm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,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liên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hệ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,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người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th</a:t>
            </a:r>
            <a:r>
              <a:rPr lang="vi-V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â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,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nơi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cư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trú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, …</a:t>
            </a:r>
            <a:endParaRPr lang="en-US" sz="1800" dirty="0">
              <a:latin typeface="Helvetica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5626FDD-C012-7AC6-BE60-6B8978B6C83D}"/>
              </a:ext>
            </a:extLst>
          </p:cNvPr>
          <p:cNvSpPr/>
          <p:nvPr/>
        </p:nvSpPr>
        <p:spPr>
          <a:xfrm>
            <a:off x="513601" y="2535495"/>
            <a:ext cx="5582399" cy="1299802"/>
          </a:xfrm>
          <a:prstGeom prst="roundRect">
            <a:avLst>
              <a:gd name="adj" fmla="val 7919"/>
            </a:avLst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914400">
              <a:spcBef>
                <a:spcPts val="2400"/>
              </a:spcBef>
            </a:pPr>
            <a:r>
              <a:rPr lang="en-US" sz="1800" b="1" dirty="0">
                <a:solidFill>
                  <a:srgbClr val="0846AA"/>
                </a:solidFill>
                <a:latin typeface="Helvetica" pitchFamily="2" charset="0"/>
              </a:rPr>
              <a:t>THÔNG TIN CÔNG VIỆC</a:t>
            </a:r>
          </a:p>
          <a:p>
            <a:pPr algn="just" defTabSz="914400">
              <a:spcAft>
                <a:spcPts val="600"/>
              </a:spcAft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P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hòng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ban,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chức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vụ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,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ngày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tuyển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dụng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,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ngày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vào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làm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,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loại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nhân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viên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…</a:t>
            </a:r>
          </a:p>
        </p:txBody>
      </p:sp>
      <p:pic>
        <p:nvPicPr>
          <p:cNvPr id="3" name="Picture 2" descr="idx">
            <a:extLst>
              <a:ext uri="{FF2B5EF4-FFF2-40B4-BE49-F238E27FC236}">
                <a16:creationId xmlns:a16="http://schemas.microsoft.com/office/drawing/2014/main" id="{703528B0-4C44-EE28-80CE-505B7FB4C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636" y="6303187"/>
            <a:ext cx="2598544" cy="50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1">
            <a:extLst>
              <a:ext uri="{FF2B5EF4-FFF2-40B4-BE49-F238E27FC236}">
                <a16:creationId xmlns:a16="http://schemas.microsoft.com/office/drawing/2014/main" id="{AC6FFE7C-53C7-D4AB-F005-E9CB8645F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1213" y="1259263"/>
            <a:ext cx="4353519" cy="4695581"/>
          </a:xfrm>
          <a:prstGeom prst="rect">
            <a:avLst/>
          </a:prstGeom>
        </p:spPr>
      </p:pic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46F11CB7-02CA-3A18-DF8A-CA297E68A46E}"/>
              </a:ext>
            </a:extLst>
          </p:cNvPr>
          <p:cNvSpPr/>
          <p:nvPr/>
        </p:nvSpPr>
        <p:spPr>
          <a:xfrm>
            <a:off x="496563" y="3990989"/>
            <a:ext cx="5582399" cy="1112196"/>
          </a:xfrm>
          <a:prstGeom prst="roundRect">
            <a:avLst>
              <a:gd name="adj" fmla="val 7919"/>
            </a:avLst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914400"/>
            <a:r>
              <a:rPr lang="en-US" sz="1800" b="1" dirty="0">
                <a:solidFill>
                  <a:srgbClr val="0846AA"/>
                </a:solidFill>
                <a:latin typeface="Helvetica" pitchFamily="2" charset="0"/>
              </a:rPr>
              <a:t>QUÁ TRÌNH </a:t>
            </a:r>
            <a:r>
              <a:rPr lang="en-US" b="1" dirty="0">
                <a:solidFill>
                  <a:srgbClr val="0846AA"/>
                </a:solidFill>
                <a:latin typeface="Helvetica" pitchFamily="2" charset="0"/>
              </a:rPr>
              <a:t>LÀM VIỆC</a:t>
            </a:r>
            <a:endParaRPr lang="en-US" sz="1800" b="1" dirty="0">
              <a:solidFill>
                <a:srgbClr val="0846AA"/>
              </a:solidFill>
              <a:latin typeface="Helvetica" pitchFamily="2" charset="0"/>
            </a:endParaRPr>
          </a:p>
          <a:p>
            <a:pPr algn="just" defTabSz="914400"/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Điều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động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,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bổ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nhiệm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,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hợp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đồng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lao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động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khen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thưởng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,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kỷ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luật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,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thay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đổi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lương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,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phụ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cấp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,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đào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tạo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, …</a:t>
            </a:r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38E17C4F-62C2-0958-1BC5-8E6BD929A22E}"/>
              </a:ext>
            </a:extLst>
          </p:cNvPr>
          <p:cNvSpPr/>
          <p:nvPr/>
        </p:nvSpPr>
        <p:spPr>
          <a:xfrm>
            <a:off x="513601" y="5304943"/>
            <a:ext cx="5582399" cy="1299802"/>
          </a:xfrm>
          <a:prstGeom prst="roundRect">
            <a:avLst>
              <a:gd name="adj" fmla="val 7919"/>
            </a:avLst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914400"/>
            <a:r>
              <a:rPr lang="en-US" sz="1800" b="1" dirty="0">
                <a:solidFill>
                  <a:srgbClr val="0846AA"/>
                </a:solidFill>
                <a:latin typeface="Helvetica" pitchFamily="2" charset="0"/>
              </a:rPr>
              <a:t>QUẢN LÝ KHÁC</a:t>
            </a:r>
          </a:p>
          <a:p>
            <a:pPr algn="just"/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Quá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trình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nghỉ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phép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,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công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tác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,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tạm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nghỉ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,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thôi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việc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,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tài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sản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cấp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phát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, …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EF7AE7C1-44DD-E269-416B-9BBC48C0C210}"/>
              </a:ext>
            </a:extLst>
          </p:cNvPr>
          <p:cNvSpPr>
            <a:spLocks noChangeAspect="1"/>
          </p:cNvSpPr>
          <p:nvPr/>
        </p:nvSpPr>
        <p:spPr>
          <a:xfrm rot="10800000">
            <a:off x="11928762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1E53BD-302E-8D2A-511D-281176DB1961}"/>
              </a:ext>
            </a:extLst>
          </p:cNvPr>
          <p:cNvSpPr txBox="1"/>
          <p:nvPr/>
        </p:nvSpPr>
        <p:spPr>
          <a:xfrm>
            <a:off x="7453745" y="516465"/>
            <a:ext cx="461108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 b="1" dirty="0"/>
              <a:t>QUẢN LÝ HỒ SƠ NHÂN VIÊN</a:t>
            </a:r>
          </a:p>
        </p:txBody>
      </p:sp>
    </p:spTree>
    <p:extLst>
      <p:ext uri="{BB962C8B-B14F-4D97-AF65-F5344CB8AC3E}">
        <p14:creationId xmlns:p14="http://schemas.microsoft.com/office/powerpoint/2010/main" val="2113977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47">
            <a:extLst>
              <a:ext uri="{FF2B5EF4-FFF2-40B4-BE49-F238E27FC236}">
                <a16:creationId xmlns:a16="http://schemas.microsoft.com/office/drawing/2014/main" id="{EC3B7EBF-5276-5902-14BE-92B2F877C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8873" y="1629533"/>
            <a:ext cx="6258706" cy="3895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43FDD95-2E91-C5C0-C672-3B510B38DC6E}"/>
              </a:ext>
            </a:extLst>
          </p:cNvPr>
          <p:cNvSpPr/>
          <p:nvPr/>
        </p:nvSpPr>
        <p:spPr>
          <a:xfrm>
            <a:off x="827715" y="3894620"/>
            <a:ext cx="20278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endParaRPr lang="en-US" sz="2000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DAFC12-F440-6F91-3190-1A53A061F706}"/>
              </a:ext>
            </a:extLst>
          </p:cNvPr>
          <p:cNvSpPr/>
          <p:nvPr/>
        </p:nvSpPr>
        <p:spPr>
          <a:xfrm>
            <a:off x="2810860" y="3894631"/>
            <a:ext cx="21246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mẫu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in: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lục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endParaRPr lang="en-US" sz="2000" dirty="0">
              <a:solidFill>
                <a:srgbClr val="ED7D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0143F-0FC3-948D-93D8-019BCDB4E809}"/>
              </a:ext>
            </a:extLst>
          </p:cNvPr>
          <p:cNvSpPr/>
          <p:nvPr/>
        </p:nvSpPr>
        <p:spPr>
          <a:xfrm>
            <a:off x="4883463" y="3907696"/>
            <a:ext cx="20205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2000" dirty="0">
              <a:solidFill>
                <a:srgbClr val="1C4C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826C32-A09D-ED36-38C4-0FE7F7784B24}"/>
              </a:ext>
            </a:extLst>
          </p:cNvPr>
          <p:cNvSpPr/>
          <p:nvPr/>
        </p:nvSpPr>
        <p:spPr>
          <a:xfrm>
            <a:off x="6911337" y="3907687"/>
            <a:ext cx="20278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b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endParaRPr lang="en-US" sz="2000" dirty="0">
              <a:solidFill>
                <a:srgbClr val="ED7D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9B1BFD-3D16-CF70-4AC7-850E43C8A41D}"/>
              </a:ext>
            </a:extLst>
          </p:cNvPr>
          <p:cNvSpPr/>
          <p:nvPr/>
        </p:nvSpPr>
        <p:spPr>
          <a:xfrm>
            <a:off x="8946560" y="3896758"/>
            <a:ext cx="23468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Nhắc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nhở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hết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lục</a:t>
            </a:r>
            <a:r>
              <a:rPr lang="en-US" sz="2000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1C188A-8DA0-5AAF-3CD1-69771D21E4DD}"/>
              </a:ext>
            </a:extLst>
          </p:cNvPr>
          <p:cNvCxnSpPr>
            <a:cxnSpLocks/>
          </p:cNvCxnSpPr>
          <p:nvPr/>
        </p:nvCxnSpPr>
        <p:spPr>
          <a:xfrm flipV="1">
            <a:off x="827715" y="3762214"/>
            <a:ext cx="0" cy="1504297"/>
          </a:xfrm>
          <a:prstGeom prst="line">
            <a:avLst/>
          </a:prstGeom>
          <a:ln w="12700">
            <a:solidFill>
              <a:srgbClr val="F9A44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8EBED6-5340-0CBB-D33A-8D81FEE6B84F}"/>
              </a:ext>
            </a:extLst>
          </p:cNvPr>
          <p:cNvCxnSpPr>
            <a:cxnSpLocks/>
          </p:cNvCxnSpPr>
          <p:nvPr/>
        </p:nvCxnSpPr>
        <p:spPr>
          <a:xfrm flipV="1">
            <a:off x="2855590" y="3762214"/>
            <a:ext cx="0" cy="1504297"/>
          </a:xfrm>
          <a:prstGeom prst="line">
            <a:avLst/>
          </a:prstGeom>
          <a:ln w="12700">
            <a:solidFill>
              <a:srgbClr val="F9A44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EA2AFAE-B54C-F181-AAF2-AF09039F84DD}"/>
              </a:ext>
            </a:extLst>
          </p:cNvPr>
          <p:cNvCxnSpPr>
            <a:cxnSpLocks/>
          </p:cNvCxnSpPr>
          <p:nvPr/>
        </p:nvCxnSpPr>
        <p:spPr>
          <a:xfrm flipV="1">
            <a:off x="4883465" y="3762214"/>
            <a:ext cx="0" cy="1504297"/>
          </a:xfrm>
          <a:prstGeom prst="line">
            <a:avLst/>
          </a:prstGeom>
          <a:ln w="12700">
            <a:solidFill>
              <a:srgbClr val="F9A44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ACBDDD-14BA-D69C-FC5A-99646E5DBBB0}"/>
              </a:ext>
            </a:extLst>
          </p:cNvPr>
          <p:cNvCxnSpPr>
            <a:cxnSpLocks/>
          </p:cNvCxnSpPr>
          <p:nvPr/>
        </p:nvCxnSpPr>
        <p:spPr>
          <a:xfrm flipV="1">
            <a:off x="6911340" y="3762214"/>
            <a:ext cx="0" cy="1504297"/>
          </a:xfrm>
          <a:prstGeom prst="line">
            <a:avLst/>
          </a:prstGeom>
          <a:ln w="12700">
            <a:solidFill>
              <a:srgbClr val="F9A44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C68753-4AAC-DBD8-50B1-CB22ECA1DCBC}"/>
              </a:ext>
            </a:extLst>
          </p:cNvPr>
          <p:cNvCxnSpPr>
            <a:cxnSpLocks/>
          </p:cNvCxnSpPr>
          <p:nvPr/>
        </p:nvCxnSpPr>
        <p:spPr>
          <a:xfrm flipV="1">
            <a:off x="8939216" y="3762214"/>
            <a:ext cx="0" cy="1504297"/>
          </a:xfrm>
          <a:prstGeom prst="line">
            <a:avLst/>
          </a:prstGeom>
          <a:ln w="12700">
            <a:solidFill>
              <a:srgbClr val="F9A44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64B5C59-B9B1-130A-794B-C8DD60AD5397}"/>
              </a:ext>
            </a:extLst>
          </p:cNvPr>
          <p:cNvCxnSpPr>
            <a:cxnSpLocks/>
          </p:cNvCxnSpPr>
          <p:nvPr/>
        </p:nvCxnSpPr>
        <p:spPr>
          <a:xfrm flipV="1">
            <a:off x="11293380" y="3762214"/>
            <a:ext cx="0" cy="1504297"/>
          </a:xfrm>
          <a:prstGeom prst="line">
            <a:avLst/>
          </a:prstGeom>
          <a:ln w="12700">
            <a:solidFill>
              <a:srgbClr val="F9A44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2">
            <a:extLst>
              <a:ext uri="{FF2B5EF4-FFF2-40B4-BE49-F238E27FC236}">
                <a16:creationId xmlns:a16="http://schemas.microsoft.com/office/drawing/2014/main" id="{0765E4E1-97C9-21A0-3E7B-4703757D2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4674" y="1921324"/>
            <a:ext cx="1341824" cy="1607530"/>
          </a:xfrm>
          <a:prstGeom prst="rect">
            <a:avLst/>
          </a:prstGeom>
        </p:spPr>
      </p:pic>
      <p:pic>
        <p:nvPicPr>
          <p:cNvPr id="27" name="Graphic 23">
            <a:extLst>
              <a:ext uri="{FF2B5EF4-FFF2-40B4-BE49-F238E27FC236}">
                <a16:creationId xmlns:a16="http://schemas.microsoft.com/office/drawing/2014/main" id="{B54CF6E5-568A-623F-3795-CB772B3B8C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10382" y="1948136"/>
            <a:ext cx="1440190" cy="1606949"/>
          </a:xfrm>
          <a:prstGeom prst="rect">
            <a:avLst/>
          </a:prstGeom>
        </p:spPr>
      </p:pic>
      <p:pic>
        <p:nvPicPr>
          <p:cNvPr id="28" name="Graphic 28">
            <a:extLst>
              <a:ext uri="{FF2B5EF4-FFF2-40B4-BE49-F238E27FC236}">
                <a16:creationId xmlns:a16="http://schemas.microsoft.com/office/drawing/2014/main" id="{27119A1C-FD39-87F9-729E-1849C6AEE0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84824" y="2110106"/>
            <a:ext cx="1117278" cy="1471108"/>
          </a:xfrm>
          <a:prstGeom prst="rect">
            <a:avLst/>
          </a:prstGeom>
        </p:spPr>
      </p:pic>
      <p:pic>
        <p:nvPicPr>
          <p:cNvPr id="29" name="Graphic 29">
            <a:extLst>
              <a:ext uri="{FF2B5EF4-FFF2-40B4-BE49-F238E27FC236}">
                <a16:creationId xmlns:a16="http://schemas.microsoft.com/office/drawing/2014/main" id="{EED5A966-9FC7-3821-7D1A-0DBFF8F4DC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07554" y="2026512"/>
            <a:ext cx="1086388" cy="1541633"/>
          </a:xfrm>
          <a:prstGeom prst="rect">
            <a:avLst/>
          </a:prstGeom>
        </p:spPr>
      </p:pic>
      <p:pic>
        <p:nvPicPr>
          <p:cNvPr id="30" name="Graphic 30">
            <a:extLst>
              <a:ext uri="{FF2B5EF4-FFF2-40B4-BE49-F238E27FC236}">
                <a16:creationId xmlns:a16="http://schemas.microsoft.com/office/drawing/2014/main" id="{7E8E2E02-CD01-FE43-E5E1-CEB94E117B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57863" y="1777001"/>
            <a:ext cx="1740240" cy="1768895"/>
          </a:xfrm>
          <a:prstGeom prst="rect">
            <a:avLst/>
          </a:prstGeom>
        </p:spPr>
      </p:pic>
      <p:sp>
        <p:nvSpPr>
          <p:cNvPr id="31" name="Freeform 5">
            <a:extLst>
              <a:ext uri="{FF2B5EF4-FFF2-40B4-BE49-F238E27FC236}">
                <a16:creationId xmlns:a16="http://schemas.microsoft.com/office/drawing/2014/main" id="{44F09B4B-F38B-2DCD-9619-93AB06088506}"/>
              </a:ext>
            </a:extLst>
          </p:cNvPr>
          <p:cNvSpPr>
            <a:spLocks noChangeAspect="1"/>
          </p:cNvSpPr>
          <p:nvPr/>
        </p:nvSpPr>
        <p:spPr>
          <a:xfrm>
            <a:off x="0" y="221452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029447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269D9-E43D-0D50-2789-76DDFFA9D924}"/>
              </a:ext>
            </a:extLst>
          </p:cNvPr>
          <p:cNvSpPr txBox="1"/>
          <p:nvPr/>
        </p:nvSpPr>
        <p:spPr>
          <a:xfrm>
            <a:off x="344886" y="333696"/>
            <a:ext cx="55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C4C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TRỊ NHÂN SỰ</a:t>
            </a:r>
          </a:p>
        </p:txBody>
      </p:sp>
      <p:pic>
        <p:nvPicPr>
          <p:cNvPr id="33" name="Picture 32" descr="idx">
            <a:extLst>
              <a:ext uri="{FF2B5EF4-FFF2-40B4-BE49-F238E27FC236}">
                <a16:creationId xmlns:a16="http://schemas.microsoft.com/office/drawing/2014/main" id="{F0886E03-1A49-68A0-909E-93AE7CE6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636" y="6303187"/>
            <a:ext cx="2598544" cy="50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reeform 5">
            <a:extLst>
              <a:ext uri="{FF2B5EF4-FFF2-40B4-BE49-F238E27FC236}">
                <a16:creationId xmlns:a16="http://schemas.microsoft.com/office/drawing/2014/main" id="{97AFD96B-0527-5615-62E7-37CCC6F3FBB4}"/>
              </a:ext>
            </a:extLst>
          </p:cNvPr>
          <p:cNvSpPr>
            <a:spLocks noChangeAspect="1"/>
          </p:cNvSpPr>
          <p:nvPr/>
        </p:nvSpPr>
        <p:spPr>
          <a:xfrm rot="10800000">
            <a:off x="11919872" y="357003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1C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F4523A-C399-5CE7-C58B-113D1DE95511}"/>
              </a:ext>
            </a:extLst>
          </p:cNvPr>
          <p:cNvSpPr txBox="1"/>
          <p:nvPr/>
        </p:nvSpPr>
        <p:spPr>
          <a:xfrm>
            <a:off x="8502102" y="528171"/>
            <a:ext cx="389334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 b="1" dirty="0"/>
              <a:t>QUẢN LÝ HỢP ĐỒNG</a:t>
            </a:r>
          </a:p>
        </p:txBody>
      </p:sp>
    </p:spTree>
    <p:extLst>
      <p:ext uri="{BB962C8B-B14F-4D97-AF65-F5344CB8AC3E}">
        <p14:creationId xmlns:p14="http://schemas.microsoft.com/office/powerpoint/2010/main" val="1298140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3761</TotalTime>
  <Words>1329</Words>
  <Application>Microsoft Office PowerPoint</Application>
  <PresentationFormat>Widescreen</PresentationFormat>
  <Paragraphs>154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Macbook Pro</dc:creator>
  <cp:lastModifiedBy>Admin</cp:lastModifiedBy>
  <cp:revision>101</cp:revision>
  <dcterms:created xsi:type="dcterms:W3CDTF">2024-07-16T07:35:09Z</dcterms:created>
  <dcterms:modified xsi:type="dcterms:W3CDTF">2024-09-20T03:01:13Z</dcterms:modified>
</cp:coreProperties>
</file>